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6" r:id="rId3"/>
    <p:sldId id="264" r:id="rId4"/>
    <p:sldId id="267" r:id="rId5"/>
    <p:sldId id="261" r:id="rId6"/>
    <p:sldId id="258" r:id="rId7"/>
    <p:sldId id="272" r:id="rId8"/>
    <p:sldId id="263" r:id="rId9"/>
    <p:sldId id="262" r:id="rId10"/>
    <p:sldId id="275" r:id="rId11"/>
    <p:sldId id="259" r:id="rId12"/>
    <p:sldId id="274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CC"/>
    <a:srgbClr val="CCECFF"/>
    <a:srgbClr val="66CCFF"/>
    <a:srgbClr val="0099FF"/>
    <a:srgbClr val="0066FF"/>
    <a:srgbClr val="CCFFCC"/>
    <a:srgbClr val="FFFFCC"/>
    <a:srgbClr val="0099CC"/>
    <a:srgbClr val="6699FF"/>
    <a:srgbClr val="99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09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E3EDF9-4E27-4030-ABB2-A2BFABDF3371}" type="doc">
      <dgm:prSet loTypeId="urn:microsoft.com/office/officeart/2005/8/layout/chevron2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B570EC61-3271-4C3E-8C7F-66452B97B363}">
      <dgm:prSet phldrT="[Текст]"/>
      <dgm:spPr>
        <a:solidFill>
          <a:srgbClr val="66CCFF"/>
        </a:solidFill>
      </dgm:spPr>
      <dgm:t>
        <a:bodyPr/>
        <a:lstStyle/>
        <a:p>
          <a:r>
            <a:rPr lang="uk-UA" dirty="0" smtClean="0"/>
            <a:t>-</a:t>
          </a:r>
          <a:endParaRPr lang="ru-RU" dirty="0"/>
        </a:p>
      </dgm:t>
    </dgm:pt>
    <dgm:pt modelId="{72C2F94D-030B-4769-9A32-941DFE763E25}" type="parTrans" cxnId="{CDD9BCFF-4AB2-45B8-A073-29B354D4261C}">
      <dgm:prSet/>
      <dgm:spPr/>
      <dgm:t>
        <a:bodyPr/>
        <a:lstStyle/>
        <a:p>
          <a:endParaRPr lang="ru-RU"/>
        </a:p>
      </dgm:t>
    </dgm:pt>
    <dgm:pt modelId="{6FA1DA48-02DF-45B2-A8AA-D76F9801FB83}" type="sibTrans" cxnId="{CDD9BCFF-4AB2-45B8-A073-29B354D4261C}">
      <dgm:prSet/>
      <dgm:spPr/>
      <dgm:t>
        <a:bodyPr/>
        <a:lstStyle/>
        <a:p>
          <a:endParaRPr lang="ru-RU"/>
        </a:p>
      </dgm:t>
    </dgm:pt>
    <dgm:pt modelId="{1E9B531B-E73E-4FF2-8C30-89FF48786029}">
      <dgm:prSet phldrT="[Текст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>
              <a:latin typeface="Georgia" pitchFamily="18" charset="0"/>
            </a:rPr>
            <a:t>на заняттях</a:t>
          </a:r>
          <a:endParaRPr lang="ru-RU" b="1" dirty="0">
            <a:latin typeface="Georgia" pitchFamily="18" charset="0"/>
          </a:endParaRPr>
        </a:p>
      </dgm:t>
    </dgm:pt>
    <dgm:pt modelId="{74856B1F-06D6-40D2-895F-488EA378C08F}" type="parTrans" cxnId="{CCC1DFEB-6B28-4080-BF53-E102FB8772C3}">
      <dgm:prSet/>
      <dgm:spPr/>
      <dgm:t>
        <a:bodyPr/>
        <a:lstStyle/>
        <a:p>
          <a:endParaRPr lang="ru-RU"/>
        </a:p>
      </dgm:t>
    </dgm:pt>
    <dgm:pt modelId="{E895D1B9-F9DF-4CA7-AF5F-1A8D7248B0EB}" type="sibTrans" cxnId="{CCC1DFEB-6B28-4080-BF53-E102FB8772C3}">
      <dgm:prSet/>
      <dgm:spPr/>
      <dgm:t>
        <a:bodyPr/>
        <a:lstStyle/>
        <a:p>
          <a:endParaRPr lang="ru-RU"/>
        </a:p>
      </dgm:t>
    </dgm:pt>
    <dgm:pt modelId="{8F3E991C-BB5D-4230-876A-B392D10107A4}">
      <dgm:prSet phldrT="[Текст]"/>
      <dgm:spPr>
        <a:solidFill>
          <a:srgbClr val="66CCFF"/>
        </a:solidFill>
      </dgm:spPr>
      <dgm:t>
        <a:bodyPr/>
        <a:lstStyle/>
        <a:p>
          <a:r>
            <a:rPr lang="uk-UA" dirty="0" smtClean="0"/>
            <a:t>-</a:t>
          </a:r>
          <a:endParaRPr lang="ru-RU" dirty="0"/>
        </a:p>
      </dgm:t>
    </dgm:pt>
    <dgm:pt modelId="{9FC82CC5-F6E7-4C42-BE8E-9CBFBD650C16}" type="parTrans" cxnId="{E8EDDB6D-6380-48B9-B1B4-E2BC458FEC28}">
      <dgm:prSet/>
      <dgm:spPr/>
      <dgm:t>
        <a:bodyPr/>
        <a:lstStyle/>
        <a:p>
          <a:endParaRPr lang="ru-RU"/>
        </a:p>
      </dgm:t>
    </dgm:pt>
    <dgm:pt modelId="{BC7150EB-8DC2-43C0-9ECA-B4AEF0971190}" type="sibTrans" cxnId="{E8EDDB6D-6380-48B9-B1B4-E2BC458FEC28}">
      <dgm:prSet/>
      <dgm:spPr/>
      <dgm:t>
        <a:bodyPr/>
        <a:lstStyle/>
        <a:p>
          <a:endParaRPr lang="ru-RU"/>
        </a:p>
      </dgm:t>
    </dgm:pt>
    <dgm:pt modelId="{C2E3B7CC-61EA-4120-A75A-374B0546B1F2}">
      <dgm:prSet phldrT="[Текст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>
              <a:latin typeface="Georgia" pitchFamily="18" charset="0"/>
            </a:rPr>
            <a:t>батьківських зборах </a:t>
          </a:r>
          <a:endParaRPr lang="ru-RU" b="1" dirty="0">
            <a:latin typeface="Georgia" pitchFamily="18" charset="0"/>
          </a:endParaRPr>
        </a:p>
      </dgm:t>
    </dgm:pt>
    <dgm:pt modelId="{B407168B-DC35-4181-84F3-C32CBD380884}" type="parTrans" cxnId="{02753941-D49C-421A-993C-362D3DAD1A41}">
      <dgm:prSet/>
      <dgm:spPr/>
      <dgm:t>
        <a:bodyPr/>
        <a:lstStyle/>
        <a:p>
          <a:endParaRPr lang="ru-RU"/>
        </a:p>
      </dgm:t>
    </dgm:pt>
    <dgm:pt modelId="{966AC9DD-E756-4B18-A06C-1537DB490C9D}" type="sibTrans" cxnId="{02753941-D49C-421A-993C-362D3DAD1A41}">
      <dgm:prSet/>
      <dgm:spPr/>
      <dgm:t>
        <a:bodyPr/>
        <a:lstStyle/>
        <a:p>
          <a:endParaRPr lang="ru-RU"/>
        </a:p>
      </dgm:t>
    </dgm:pt>
    <dgm:pt modelId="{666FAF22-090D-4BA1-8B16-CED5A65D280F}">
      <dgm:prSet phldrT="[Текст]"/>
      <dgm:spPr>
        <a:solidFill>
          <a:srgbClr val="66CCFF"/>
        </a:solidFill>
      </dgm:spPr>
      <dgm:t>
        <a:bodyPr/>
        <a:lstStyle/>
        <a:p>
          <a:r>
            <a:rPr lang="uk-UA" dirty="0" smtClean="0"/>
            <a:t>-</a:t>
          </a:r>
          <a:endParaRPr lang="ru-RU" dirty="0"/>
        </a:p>
      </dgm:t>
    </dgm:pt>
    <dgm:pt modelId="{7A6268B8-E9D9-4E61-8E1B-868170908E6E}" type="parTrans" cxnId="{09ACC460-B47A-421E-8E96-C448B49E2B2F}">
      <dgm:prSet/>
      <dgm:spPr/>
      <dgm:t>
        <a:bodyPr/>
        <a:lstStyle/>
        <a:p>
          <a:endParaRPr lang="ru-RU"/>
        </a:p>
      </dgm:t>
    </dgm:pt>
    <dgm:pt modelId="{3DD1AE46-D067-4782-B397-2E735F7ECEB6}" type="sibTrans" cxnId="{09ACC460-B47A-421E-8E96-C448B49E2B2F}">
      <dgm:prSet/>
      <dgm:spPr/>
      <dgm:t>
        <a:bodyPr/>
        <a:lstStyle/>
        <a:p>
          <a:endParaRPr lang="ru-RU"/>
        </a:p>
      </dgm:t>
    </dgm:pt>
    <dgm:pt modelId="{231B88F6-3F3E-4997-BE6F-018800782211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>
              <a:latin typeface="Georgia" pitchFamily="18" charset="0"/>
            </a:rPr>
            <a:t>під час проведення свят</a:t>
          </a:r>
          <a:r>
            <a:rPr lang="uk-UA" dirty="0" smtClean="0"/>
            <a:t> </a:t>
          </a:r>
          <a:endParaRPr lang="ru-RU" dirty="0"/>
        </a:p>
      </dgm:t>
    </dgm:pt>
    <dgm:pt modelId="{84C2AE94-AA05-4234-9762-376F3362DF8C}" type="parTrans" cxnId="{4038FCAE-482E-4E91-92B0-B2D59BC7DE07}">
      <dgm:prSet/>
      <dgm:spPr/>
      <dgm:t>
        <a:bodyPr/>
        <a:lstStyle/>
        <a:p>
          <a:endParaRPr lang="ru-RU"/>
        </a:p>
      </dgm:t>
    </dgm:pt>
    <dgm:pt modelId="{C056D805-1AB0-4B07-B701-E8A86EE5E387}" type="sibTrans" cxnId="{4038FCAE-482E-4E91-92B0-B2D59BC7DE07}">
      <dgm:prSet/>
      <dgm:spPr/>
      <dgm:t>
        <a:bodyPr/>
        <a:lstStyle/>
        <a:p>
          <a:endParaRPr lang="ru-RU"/>
        </a:p>
      </dgm:t>
    </dgm:pt>
    <dgm:pt modelId="{E86349E2-7922-456A-916D-D4CEDF855C4F}">
      <dgm:prSet/>
      <dgm:spPr>
        <a:solidFill>
          <a:srgbClr val="66CCFF"/>
        </a:solidFill>
      </dgm:spPr>
      <dgm:t>
        <a:bodyPr/>
        <a:lstStyle/>
        <a:p>
          <a:r>
            <a:rPr lang="uk-UA" dirty="0" smtClean="0"/>
            <a:t>-</a:t>
          </a:r>
          <a:endParaRPr lang="ru-RU" dirty="0"/>
        </a:p>
      </dgm:t>
    </dgm:pt>
    <dgm:pt modelId="{86E0E30B-0787-474C-B476-22A510DF32BE}" type="parTrans" cxnId="{35D1A776-01D5-4821-8401-FB672D58D365}">
      <dgm:prSet/>
      <dgm:spPr/>
      <dgm:t>
        <a:bodyPr/>
        <a:lstStyle/>
        <a:p>
          <a:endParaRPr lang="ru-RU"/>
        </a:p>
      </dgm:t>
    </dgm:pt>
    <dgm:pt modelId="{B3D816E9-4DF4-4162-B236-8BE529F4C6A5}" type="sibTrans" cxnId="{35D1A776-01D5-4821-8401-FB672D58D365}">
      <dgm:prSet/>
      <dgm:spPr/>
      <dgm:t>
        <a:bodyPr/>
        <a:lstStyle/>
        <a:p>
          <a:endParaRPr lang="ru-RU"/>
        </a:p>
      </dgm:t>
    </dgm:pt>
    <dgm:pt modelId="{CCE3BDF5-A93E-4A1E-9DAE-2D1862B5CCE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>
              <a:latin typeface="Georgia" pitchFamily="18" charset="0"/>
            </a:rPr>
            <a:t>розваг</a:t>
          </a:r>
          <a:endParaRPr lang="ru-RU" b="1" dirty="0">
            <a:latin typeface="Georgia" pitchFamily="18" charset="0"/>
          </a:endParaRPr>
        </a:p>
      </dgm:t>
    </dgm:pt>
    <dgm:pt modelId="{97B659D5-F760-450B-8CA3-5ACD0AEF156B}" type="parTrans" cxnId="{8379390E-35F3-41D4-A103-C0E6478C9FFC}">
      <dgm:prSet/>
      <dgm:spPr/>
      <dgm:t>
        <a:bodyPr/>
        <a:lstStyle/>
        <a:p>
          <a:endParaRPr lang="ru-RU"/>
        </a:p>
      </dgm:t>
    </dgm:pt>
    <dgm:pt modelId="{94B146DE-D38A-46A4-BA7F-85A16FD1AFD0}" type="sibTrans" cxnId="{8379390E-35F3-41D4-A103-C0E6478C9FFC}">
      <dgm:prSet/>
      <dgm:spPr/>
      <dgm:t>
        <a:bodyPr/>
        <a:lstStyle/>
        <a:p>
          <a:endParaRPr lang="ru-RU"/>
        </a:p>
      </dgm:t>
    </dgm:pt>
    <dgm:pt modelId="{07326080-3B31-48E9-9557-A046C80E2A55}">
      <dgm:prSet/>
      <dgm:spPr>
        <a:solidFill>
          <a:srgbClr val="66CCFF"/>
        </a:solidFill>
      </dgm:spPr>
      <dgm:t>
        <a:bodyPr/>
        <a:lstStyle/>
        <a:p>
          <a:endParaRPr lang="ru-RU"/>
        </a:p>
      </dgm:t>
    </dgm:pt>
    <dgm:pt modelId="{76705D1B-6D32-4A80-9B4C-5580059B1D3A}" type="parTrans" cxnId="{86612548-B45E-4F80-8EFD-9F7C26C1337D}">
      <dgm:prSet/>
      <dgm:spPr/>
      <dgm:t>
        <a:bodyPr/>
        <a:lstStyle/>
        <a:p>
          <a:endParaRPr lang="ru-RU"/>
        </a:p>
      </dgm:t>
    </dgm:pt>
    <dgm:pt modelId="{41BA115B-E9AE-4D6A-A33A-6049C1CD55FE}" type="sibTrans" cxnId="{86612548-B45E-4F80-8EFD-9F7C26C1337D}">
      <dgm:prSet/>
      <dgm:spPr/>
      <dgm:t>
        <a:bodyPr/>
        <a:lstStyle/>
        <a:p>
          <a:endParaRPr lang="ru-RU"/>
        </a:p>
      </dgm:t>
    </dgm:pt>
    <dgm:pt modelId="{345A4C68-685D-4201-9EF8-15D6161188B7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>
              <a:latin typeface="Georgia" pitchFamily="18" charset="0"/>
            </a:rPr>
            <a:t>у процесі виготовлення наочних посібників </a:t>
          </a:r>
          <a:endParaRPr lang="ru-RU" b="1" dirty="0">
            <a:latin typeface="Georgia" pitchFamily="18" charset="0"/>
          </a:endParaRPr>
        </a:p>
      </dgm:t>
    </dgm:pt>
    <dgm:pt modelId="{72D8FAC3-4EDF-4D2D-9157-987BB601FCBD}" type="parTrans" cxnId="{20D3DDEC-6538-4957-9429-439C013A121F}">
      <dgm:prSet/>
      <dgm:spPr/>
      <dgm:t>
        <a:bodyPr/>
        <a:lstStyle/>
        <a:p>
          <a:endParaRPr lang="ru-RU"/>
        </a:p>
      </dgm:t>
    </dgm:pt>
    <dgm:pt modelId="{0BE4E01D-2E28-4229-86B8-D1D7179887B5}" type="sibTrans" cxnId="{20D3DDEC-6538-4957-9429-439C013A121F}">
      <dgm:prSet/>
      <dgm:spPr/>
      <dgm:t>
        <a:bodyPr/>
        <a:lstStyle/>
        <a:p>
          <a:endParaRPr lang="ru-RU"/>
        </a:p>
      </dgm:t>
    </dgm:pt>
    <dgm:pt modelId="{10C249BC-85AA-42DF-8E58-A3BE3D2DF091}" type="pres">
      <dgm:prSet presAssocID="{79E3EDF9-4E27-4030-ABB2-A2BFABDF33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0E7C19-B643-4076-82CB-238A484B86A3}" type="pres">
      <dgm:prSet presAssocID="{B570EC61-3271-4C3E-8C7F-66452B97B363}" presName="composite" presStyleCnt="0"/>
      <dgm:spPr/>
      <dgm:t>
        <a:bodyPr/>
        <a:lstStyle/>
        <a:p>
          <a:endParaRPr lang="ru-RU"/>
        </a:p>
      </dgm:t>
    </dgm:pt>
    <dgm:pt modelId="{BC216ACD-54D9-4287-9059-E52A83985A7E}" type="pres">
      <dgm:prSet presAssocID="{B570EC61-3271-4C3E-8C7F-66452B97B36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C444B-31E1-4B54-B155-3AC0F0B661D6}" type="pres">
      <dgm:prSet presAssocID="{B570EC61-3271-4C3E-8C7F-66452B97B36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7A64D-68E7-4CBC-B498-CE3EF57BD0DF}" type="pres">
      <dgm:prSet presAssocID="{6FA1DA48-02DF-45B2-A8AA-D76F9801FB83}" presName="sp" presStyleCnt="0"/>
      <dgm:spPr/>
      <dgm:t>
        <a:bodyPr/>
        <a:lstStyle/>
        <a:p>
          <a:endParaRPr lang="ru-RU"/>
        </a:p>
      </dgm:t>
    </dgm:pt>
    <dgm:pt modelId="{BBC24D61-7539-4042-A1F0-FDD2FF496332}" type="pres">
      <dgm:prSet presAssocID="{8F3E991C-BB5D-4230-876A-B392D10107A4}" presName="composite" presStyleCnt="0"/>
      <dgm:spPr/>
      <dgm:t>
        <a:bodyPr/>
        <a:lstStyle/>
        <a:p>
          <a:endParaRPr lang="ru-RU"/>
        </a:p>
      </dgm:t>
    </dgm:pt>
    <dgm:pt modelId="{B6DEA01C-8541-4FA2-823D-B193398A1630}" type="pres">
      <dgm:prSet presAssocID="{8F3E991C-BB5D-4230-876A-B392D10107A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9CCE1-8631-4F99-8DCC-D560F2D2FD58}" type="pres">
      <dgm:prSet presAssocID="{8F3E991C-BB5D-4230-876A-B392D10107A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C7781-6818-46C3-AB2C-D976EA7962B0}" type="pres">
      <dgm:prSet presAssocID="{BC7150EB-8DC2-43C0-9ECA-B4AEF0971190}" presName="sp" presStyleCnt="0"/>
      <dgm:spPr/>
      <dgm:t>
        <a:bodyPr/>
        <a:lstStyle/>
        <a:p>
          <a:endParaRPr lang="ru-RU"/>
        </a:p>
      </dgm:t>
    </dgm:pt>
    <dgm:pt modelId="{369173DD-A434-41ED-B6EE-59424386A61D}" type="pres">
      <dgm:prSet presAssocID="{666FAF22-090D-4BA1-8B16-CED5A65D280F}" presName="composite" presStyleCnt="0"/>
      <dgm:spPr/>
      <dgm:t>
        <a:bodyPr/>
        <a:lstStyle/>
        <a:p>
          <a:endParaRPr lang="ru-RU"/>
        </a:p>
      </dgm:t>
    </dgm:pt>
    <dgm:pt modelId="{51F2835A-75EB-44BD-BB4A-36B70D53715E}" type="pres">
      <dgm:prSet presAssocID="{666FAF22-090D-4BA1-8B16-CED5A65D280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6C593-F8CE-4D87-89E8-0DE4091905B5}" type="pres">
      <dgm:prSet presAssocID="{666FAF22-090D-4BA1-8B16-CED5A65D280F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4A630-09FE-459D-99D5-F588BD97358E}" type="pres">
      <dgm:prSet presAssocID="{3DD1AE46-D067-4782-B397-2E735F7ECEB6}" presName="sp" presStyleCnt="0"/>
      <dgm:spPr/>
      <dgm:t>
        <a:bodyPr/>
        <a:lstStyle/>
        <a:p>
          <a:endParaRPr lang="ru-RU"/>
        </a:p>
      </dgm:t>
    </dgm:pt>
    <dgm:pt modelId="{D423B173-87E3-4B0C-AC04-4E7EC8CCA8B0}" type="pres">
      <dgm:prSet presAssocID="{E86349E2-7922-456A-916D-D4CEDF855C4F}" presName="composite" presStyleCnt="0"/>
      <dgm:spPr/>
      <dgm:t>
        <a:bodyPr/>
        <a:lstStyle/>
        <a:p>
          <a:endParaRPr lang="ru-RU"/>
        </a:p>
      </dgm:t>
    </dgm:pt>
    <dgm:pt modelId="{6AA52826-A6B0-4322-8EF8-98098321EF0F}" type="pres">
      <dgm:prSet presAssocID="{E86349E2-7922-456A-916D-D4CEDF855C4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C4E58-2E17-43D4-8F20-6B93CFF4EEB6}" type="pres">
      <dgm:prSet presAssocID="{E86349E2-7922-456A-916D-D4CEDF855C4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901FE-E755-4D31-8558-819003912681}" type="pres">
      <dgm:prSet presAssocID="{B3D816E9-4DF4-4162-B236-8BE529F4C6A5}" presName="sp" presStyleCnt="0"/>
      <dgm:spPr/>
      <dgm:t>
        <a:bodyPr/>
        <a:lstStyle/>
        <a:p>
          <a:endParaRPr lang="ru-RU"/>
        </a:p>
      </dgm:t>
    </dgm:pt>
    <dgm:pt modelId="{C4175401-0D7C-4F89-BC44-32C122392FCE}" type="pres">
      <dgm:prSet presAssocID="{07326080-3B31-48E9-9557-A046C80E2A55}" presName="composite" presStyleCnt="0"/>
      <dgm:spPr/>
      <dgm:t>
        <a:bodyPr/>
        <a:lstStyle/>
        <a:p>
          <a:endParaRPr lang="ru-RU"/>
        </a:p>
      </dgm:t>
    </dgm:pt>
    <dgm:pt modelId="{3800B9C5-2BD0-48DF-A94C-99EFA750BCC4}" type="pres">
      <dgm:prSet presAssocID="{07326080-3B31-48E9-9557-A046C80E2A5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39061-4C94-4521-BB66-25D841EC6F4A}" type="pres">
      <dgm:prSet presAssocID="{07326080-3B31-48E9-9557-A046C80E2A5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D1A776-01D5-4821-8401-FB672D58D365}" srcId="{79E3EDF9-4E27-4030-ABB2-A2BFABDF3371}" destId="{E86349E2-7922-456A-916D-D4CEDF855C4F}" srcOrd="3" destOrd="0" parTransId="{86E0E30B-0787-474C-B476-22A510DF32BE}" sibTransId="{B3D816E9-4DF4-4162-B236-8BE529F4C6A5}"/>
    <dgm:cxn modelId="{09ACC460-B47A-421E-8E96-C448B49E2B2F}" srcId="{79E3EDF9-4E27-4030-ABB2-A2BFABDF3371}" destId="{666FAF22-090D-4BA1-8B16-CED5A65D280F}" srcOrd="2" destOrd="0" parTransId="{7A6268B8-E9D9-4E61-8E1B-868170908E6E}" sibTransId="{3DD1AE46-D067-4782-B397-2E735F7ECEB6}"/>
    <dgm:cxn modelId="{39D76D51-3899-403D-BB68-0635843B51AE}" type="presOf" srcId="{CCE3BDF5-A93E-4A1E-9DAE-2D1862B5CCE1}" destId="{2C5C4E58-2E17-43D4-8F20-6B93CFF4EEB6}" srcOrd="0" destOrd="0" presId="urn:microsoft.com/office/officeart/2005/8/layout/chevron2"/>
    <dgm:cxn modelId="{4038FCAE-482E-4E91-92B0-B2D59BC7DE07}" srcId="{666FAF22-090D-4BA1-8B16-CED5A65D280F}" destId="{231B88F6-3F3E-4997-BE6F-018800782211}" srcOrd="0" destOrd="0" parTransId="{84C2AE94-AA05-4234-9762-376F3362DF8C}" sibTransId="{C056D805-1AB0-4B07-B701-E8A86EE5E387}"/>
    <dgm:cxn modelId="{CDD9BCFF-4AB2-45B8-A073-29B354D4261C}" srcId="{79E3EDF9-4E27-4030-ABB2-A2BFABDF3371}" destId="{B570EC61-3271-4C3E-8C7F-66452B97B363}" srcOrd="0" destOrd="0" parTransId="{72C2F94D-030B-4769-9A32-941DFE763E25}" sibTransId="{6FA1DA48-02DF-45B2-A8AA-D76F9801FB83}"/>
    <dgm:cxn modelId="{73E43353-DF12-43BE-A20D-05A50CF1C94F}" type="presOf" srcId="{1E9B531B-E73E-4FF2-8C30-89FF48786029}" destId="{905C444B-31E1-4B54-B155-3AC0F0B661D6}" srcOrd="0" destOrd="0" presId="urn:microsoft.com/office/officeart/2005/8/layout/chevron2"/>
    <dgm:cxn modelId="{CCC1DFEB-6B28-4080-BF53-E102FB8772C3}" srcId="{B570EC61-3271-4C3E-8C7F-66452B97B363}" destId="{1E9B531B-E73E-4FF2-8C30-89FF48786029}" srcOrd="0" destOrd="0" parTransId="{74856B1F-06D6-40D2-895F-488EA378C08F}" sibTransId="{E895D1B9-F9DF-4CA7-AF5F-1A8D7248B0EB}"/>
    <dgm:cxn modelId="{3F7F2060-9AE9-4B34-ABF7-03B7683272D1}" type="presOf" srcId="{07326080-3B31-48E9-9557-A046C80E2A55}" destId="{3800B9C5-2BD0-48DF-A94C-99EFA750BCC4}" srcOrd="0" destOrd="0" presId="urn:microsoft.com/office/officeart/2005/8/layout/chevron2"/>
    <dgm:cxn modelId="{8379390E-35F3-41D4-A103-C0E6478C9FFC}" srcId="{E86349E2-7922-456A-916D-D4CEDF855C4F}" destId="{CCE3BDF5-A93E-4A1E-9DAE-2D1862B5CCE1}" srcOrd="0" destOrd="0" parTransId="{97B659D5-F760-450B-8CA3-5ACD0AEF156B}" sibTransId="{94B146DE-D38A-46A4-BA7F-85A16FD1AFD0}"/>
    <dgm:cxn modelId="{6F9C7C3C-1EBF-47E2-A5E9-34FB0B175F0D}" type="presOf" srcId="{345A4C68-685D-4201-9EF8-15D6161188B7}" destId="{27D39061-4C94-4521-BB66-25D841EC6F4A}" srcOrd="0" destOrd="0" presId="urn:microsoft.com/office/officeart/2005/8/layout/chevron2"/>
    <dgm:cxn modelId="{38485BA2-CA1A-46A2-9240-59229BE1D220}" type="presOf" srcId="{666FAF22-090D-4BA1-8B16-CED5A65D280F}" destId="{51F2835A-75EB-44BD-BB4A-36B70D53715E}" srcOrd="0" destOrd="0" presId="urn:microsoft.com/office/officeart/2005/8/layout/chevron2"/>
    <dgm:cxn modelId="{02753941-D49C-421A-993C-362D3DAD1A41}" srcId="{8F3E991C-BB5D-4230-876A-B392D10107A4}" destId="{C2E3B7CC-61EA-4120-A75A-374B0546B1F2}" srcOrd="0" destOrd="0" parTransId="{B407168B-DC35-4181-84F3-C32CBD380884}" sibTransId="{966AC9DD-E756-4B18-A06C-1537DB490C9D}"/>
    <dgm:cxn modelId="{EB0E03F8-5B59-4D2A-9301-B5861566FB4C}" type="presOf" srcId="{B570EC61-3271-4C3E-8C7F-66452B97B363}" destId="{BC216ACD-54D9-4287-9059-E52A83985A7E}" srcOrd="0" destOrd="0" presId="urn:microsoft.com/office/officeart/2005/8/layout/chevron2"/>
    <dgm:cxn modelId="{86612548-B45E-4F80-8EFD-9F7C26C1337D}" srcId="{79E3EDF9-4E27-4030-ABB2-A2BFABDF3371}" destId="{07326080-3B31-48E9-9557-A046C80E2A55}" srcOrd="4" destOrd="0" parTransId="{76705D1B-6D32-4A80-9B4C-5580059B1D3A}" sibTransId="{41BA115B-E9AE-4D6A-A33A-6049C1CD55FE}"/>
    <dgm:cxn modelId="{E8EDDB6D-6380-48B9-B1B4-E2BC458FEC28}" srcId="{79E3EDF9-4E27-4030-ABB2-A2BFABDF3371}" destId="{8F3E991C-BB5D-4230-876A-B392D10107A4}" srcOrd="1" destOrd="0" parTransId="{9FC82CC5-F6E7-4C42-BE8E-9CBFBD650C16}" sibTransId="{BC7150EB-8DC2-43C0-9ECA-B4AEF0971190}"/>
    <dgm:cxn modelId="{0029A230-717E-4FCC-882C-ACE37F36AC0B}" type="presOf" srcId="{79E3EDF9-4E27-4030-ABB2-A2BFABDF3371}" destId="{10C249BC-85AA-42DF-8E58-A3BE3D2DF091}" srcOrd="0" destOrd="0" presId="urn:microsoft.com/office/officeart/2005/8/layout/chevron2"/>
    <dgm:cxn modelId="{4D7589A2-B302-429D-8DC0-356906E853BD}" type="presOf" srcId="{C2E3B7CC-61EA-4120-A75A-374B0546B1F2}" destId="{5389CCE1-8631-4F99-8DCC-D560F2D2FD58}" srcOrd="0" destOrd="0" presId="urn:microsoft.com/office/officeart/2005/8/layout/chevron2"/>
    <dgm:cxn modelId="{20D3DDEC-6538-4957-9429-439C013A121F}" srcId="{07326080-3B31-48E9-9557-A046C80E2A55}" destId="{345A4C68-685D-4201-9EF8-15D6161188B7}" srcOrd="0" destOrd="0" parTransId="{72D8FAC3-4EDF-4D2D-9157-987BB601FCBD}" sibTransId="{0BE4E01D-2E28-4229-86B8-D1D7179887B5}"/>
    <dgm:cxn modelId="{441DE28C-27D5-45EC-922F-8A2E31ADF455}" type="presOf" srcId="{231B88F6-3F3E-4997-BE6F-018800782211}" destId="{FC66C593-F8CE-4D87-89E8-0DE4091905B5}" srcOrd="0" destOrd="0" presId="urn:microsoft.com/office/officeart/2005/8/layout/chevron2"/>
    <dgm:cxn modelId="{8A78B4B9-2D3A-41CD-9966-E67358BDC636}" type="presOf" srcId="{8F3E991C-BB5D-4230-876A-B392D10107A4}" destId="{B6DEA01C-8541-4FA2-823D-B193398A1630}" srcOrd="0" destOrd="0" presId="urn:microsoft.com/office/officeart/2005/8/layout/chevron2"/>
    <dgm:cxn modelId="{0D4FBA4C-1413-44B5-985A-2B5E031FB49A}" type="presOf" srcId="{E86349E2-7922-456A-916D-D4CEDF855C4F}" destId="{6AA52826-A6B0-4322-8EF8-98098321EF0F}" srcOrd="0" destOrd="0" presId="urn:microsoft.com/office/officeart/2005/8/layout/chevron2"/>
    <dgm:cxn modelId="{073BD3FB-8C56-4D19-A465-1887F1FDC30F}" type="presParOf" srcId="{10C249BC-85AA-42DF-8E58-A3BE3D2DF091}" destId="{D80E7C19-B643-4076-82CB-238A484B86A3}" srcOrd="0" destOrd="0" presId="urn:microsoft.com/office/officeart/2005/8/layout/chevron2"/>
    <dgm:cxn modelId="{6AAD95BB-D6DB-474D-BC97-11A87CF344EE}" type="presParOf" srcId="{D80E7C19-B643-4076-82CB-238A484B86A3}" destId="{BC216ACD-54D9-4287-9059-E52A83985A7E}" srcOrd="0" destOrd="0" presId="urn:microsoft.com/office/officeart/2005/8/layout/chevron2"/>
    <dgm:cxn modelId="{BA46B190-B02C-45D5-AE2F-11687CFF7D1C}" type="presParOf" srcId="{D80E7C19-B643-4076-82CB-238A484B86A3}" destId="{905C444B-31E1-4B54-B155-3AC0F0B661D6}" srcOrd="1" destOrd="0" presId="urn:microsoft.com/office/officeart/2005/8/layout/chevron2"/>
    <dgm:cxn modelId="{7FE887E0-501E-486F-B5BC-45D4502994EE}" type="presParOf" srcId="{10C249BC-85AA-42DF-8E58-A3BE3D2DF091}" destId="{DDF7A64D-68E7-4CBC-B498-CE3EF57BD0DF}" srcOrd="1" destOrd="0" presId="urn:microsoft.com/office/officeart/2005/8/layout/chevron2"/>
    <dgm:cxn modelId="{25128284-2EB7-48FF-A576-CFD58F63FB10}" type="presParOf" srcId="{10C249BC-85AA-42DF-8E58-A3BE3D2DF091}" destId="{BBC24D61-7539-4042-A1F0-FDD2FF496332}" srcOrd="2" destOrd="0" presId="urn:microsoft.com/office/officeart/2005/8/layout/chevron2"/>
    <dgm:cxn modelId="{8E2348A7-33E4-40A9-8985-A918F4249FD9}" type="presParOf" srcId="{BBC24D61-7539-4042-A1F0-FDD2FF496332}" destId="{B6DEA01C-8541-4FA2-823D-B193398A1630}" srcOrd="0" destOrd="0" presId="urn:microsoft.com/office/officeart/2005/8/layout/chevron2"/>
    <dgm:cxn modelId="{BA3071F0-C220-42ED-A3C7-71724C70F170}" type="presParOf" srcId="{BBC24D61-7539-4042-A1F0-FDD2FF496332}" destId="{5389CCE1-8631-4F99-8DCC-D560F2D2FD58}" srcOrd="1" destOrd="0" presId="urn:microsoft.com/office/officeart/2005/8/layout/chevron2"/>
    <dgm:cxn modelId="{D04B2E30-E2F3-47FF-B3EA-8FD07FE2CA66}" type="presParOf" srcId="{10C249BC-85AA-42DF-8E58-A3BE3D2DF091}" destId="{53DC7781-6818-46C3-AB2C-D976EA7962B0}" srcOrd="3" destOrd="0" presId="urn:microsoft.com/office/officeart/2005/8/layout/chevron2"/>
    <dgm:cxn modelId="{B070B5AB-76E7-4F86-8820-E818E0941EE8}" type="presParOf" srcId="{10C249BC-85AA-42DF-8E58-A3BE3D2DF091}" destId="{369173DD-A434-41ED-B6EE-59424386A61D}" srcOrd="4" destOrd="0" presId="urn:microsoft.com/office/officeart/2005/8/layout/chevron2"/>
    <dgm:cxn modelId="{049E7886-DEF7-4CCD-84EC-8A02625CBB27}" type="presParOf" srcId="{369173DD-A434-41ED-B6EE-59424386A61D}" destId="{51F2835A-75EB-44BD-BB4A-36B70D53715E}" srcOrd="0" destOrd="0" presId="urn:microsoft.com/office/officeart/2005/8/layout/chevron2"/>
    <dgm:cxn modelId="{BBAF6561-C912-4338-86ED-A57C0E318DB0}" type="presParOf" srcId="{369173DD-A434-41ED-B6EE-59424386A61D}" destId="{FC66C593-F8CE-4D87-89E8-0DE4091905B5}" srcOrd="1" destOrd="0" presId="urn:microsoft.com/office/officeart/2005/8/layout/chevron2"/>
    <dgm:cxn modelId="{94154981-22A5-4CB7-B603-CCA08562715B}" type="presParOf" srcId="{10C249BC-85AA-42DF-8E58-A3BE3D2DF091}" destId="{9594A630-09FE-459D-99D5-F588BD97358E}" srcOrd="5" destOrd="0" presId="urn:microsoft.com/office/officeart/2005/8/layout/chevron2"/>
    <dgm:cxn modelId="{A90DCBEB-B9FB-43AB-B5F6-8E5F3F7DC184}" type="presParOf" srcId="{10C249BC-85AA-42DF-8E58-A3BE3D2DF091}" destId="{D423B173-87E3-4B0C-AC04-4E7EC8CCA8B0}" srcOrd="6" destOrd="0" presId="urn:microsoft.com/office/officeart/2005/8/layout/chevron2"/>
    <dgm:cxn modelId="{3C4234BF-AF84-4291-9F5E-051B24B4F539}" type="presParOf" srcId="{D423B173-87E3-4B0C-AC04-4E7EC8CCA8B0}" destId="{6AA52826-A6B0-4322-8EF8-98098321EF0F}" srcOrd="0" destOrd="0" presId="urn:microsoft.com/office/officeart/2005/8/layout/chevron2"/>
    <dgm:cxn modelId="{5F4EED43-110A-4929-ABC3-D200D97193CB}" type="presParOf" srcId="{D423B173-87E3-4B0C-AC04-4E7EC8CCA8B0}" destId="{2C5C4E58-2E17-43D4-8F20-6B93CFF4EEB6}" srcOrd="1" destOrd="0" presId="urn:microsoft.com/office/officeart/2005/8/layout/chevron2"/>
    <dgm:cxn modelId="{D66DBE96-7054-4756-9E6E-C09E233DDB79}" type="presParOf" srcId="{10C249BC-85AA-42DF-8E58-A3BE3D2DF091}" destId="{EC6901FE-E755-4D31-8558-819003912681}" srcOrd="7" destOrd="0" presId="urn:microsoft.com/office/officeart/2005/8/layout/chevron2"/>
    <dgm:cxn modelId="{130F8DD1-89C7-4285-93B9-578D0BDF9E31}" type="presParOf" srcId="{10C249BC-85AA-42DF-8E58-A3BE3D2DF091}" destId="{C4175401-0D7C-4F89-BC44-32C122392FCE}" srcOrd="8" destOrd="0" presId="urn:microsoft.com/office/officeart/2005/8/layout/chevron2"/>
    <dgm:cxn modelId="{B8E6F1DC-4EF8-4AC2-A5EA-DAC3378A9768}" type="presParOf" srcId="{C4175401-0D7C-4F89-BC44-32C122392FCE}" destId="{3800B9C5-2BD0-48DF-A94C-99EFA750BCC4}" srcOrd="0" destOrd="0" presId="urn:microsoft.com/office/officeart/2005/8/layout/chevron2"/>
    <dgm:cxn modelId="{F0B11922-C6B9-441F-84A7-73C1364508CB}" type="presParOf" srcId="{C4175401-0D7C-4F89-BC44-32C122392FCE}" destId="{27D39061-4C94-4521-BB66-25D841EC6F4A}" srcOrd="1" destOrd="0" presId="urn:microsoft.com/office/officeart/2005/8/layout/chevron2"/>
  </dgm:cxnLst>
  <dgm:bg>
    <a:solidFill>
      <a:srgbClr val="CCECFF"/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8566B9-8238-4DAF-9AC7-85751A3D04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A9469E-2E64-411F-B032-FC8DBE0D84A8}">
      <dgm:prSet custT="1"/>
      <dgm:spPr>
        <a:solidFill>
          <a:srgbClr val="3366CC"/>
        </a:solidFill>
      </dgm:spPr>
      <dgm:t>
        <a:bodyPr/>
        <a:lstStyle/>
        <a:p>
          <a:pPr algn="ctr" rtl="0">
            <a:lnSpc>
              <a:spcPts val="2880"/>
            </a:lnSpc>
          </a:pPr>
          <a:endParaRPr lang="ru-RU" sz="2400" b="1" baseline="0" dirty="0" smtClean="0">
            <a:solidFill>
              <a:srgbClr val="002060"/>
            </a:solidFill>
            <a:latin typeface="Georgia" pitchFamily="18" charset="0"/>
          </a:endParaRPr>
        </a:p>
        <a:p>
          <a:pPr algn="ctr" rtl="0">
            <a:lnSpc>
              <a:spcPts val="2880"/>
            </a:lnSpc>
          </a:pP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Педагог, </a:t>
          </a:r>
          <a:r>
            <a:rPr lang="ru-RU" sz="2400" b="1" baseline="0" dirty="0" err="1" smtClean="0">
              <a:solidFill>
                <a:schemeClr val="bg1"/>
              </a:solidFill>
              <a:latin typeface="Georgia" pitchFamily="18" charset="0"/>
            </a:rPr>
            <a:t>який</a:t>
          </a: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r>
            <a:rPr lang="ru-RU" sz="2400" b="1" baseline="0" dirty="0" err="1" smtClean="0">
              <a:solidFill>
                <a:schemeClr val="bg1"/>
              </a:solidFill>
              <a:latin typeface="Georgia" pitchFamily="18" charset="0"/>
            </a:rPr>
            <a:t>працює</a:t>
          </a: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, </a:t>
          </a:r>
          <a:r>
            <a:rPr lang="ru-RU" sz="2400" b="1" baseline="0" dirty="0" err="1" smtClean="0">
              <a:solidFill>
                <a:schemeClr val="bg1"/>
              </a:solidFill>
              <a:latin typeface="Georgia" pitchFamily="18" charset="0"/>
            </a:rPr>
            <a:t>використовуючи</a:t>
          </a: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 ІКТ, </a:t>
          </a:r>
          <a:r>
            <a:rPr lang="ru-RU" sz="2400" b="1" baseline="0" dirty="0" err="1" smtClean="0">
              <a:solidFill>
                <a:schemeClr val="bg1"/>
              </a:solidFill>
              <a:latin typeface="Georgia" pitchFamily="18" charset="0"/>
            </a:rPr>
            <a:t>володіє</a:t>
          </a: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r>
            <a:rPr lang="ru-RU" sz="2400" b="1" baseline="0" dirty="0" err="1" smtClean="0">
              <a:solidFill>
                <a:schemeClr val="bg1"/>
              </a:solidFill>
              <a:latin typeface="Georgia" pitchFamily="18" charset="0"/>
            </a:rPr>
            <a:t>якісною</a:t>
          </a: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r>
            <a:rPr lang="ru-RU" sz="2400" b="1" baseline="0" dirty="0" err="1" smtClean="0">
              <a:solidFill>
                <a:schemeClr val="bg1"/>
              </a:solidFill>
              <a:latin typeface="Georgia" pitchFamily="18" charset="0"/>
            </a:rPr>
            <a:t>перевагою</a:t>
          </a: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 в </a:t>
          </a:r>
          <a:r>
            <a:rPr lang="ru-RU" sz="2400" b="1" baseline="0" dirty="0" err="1" smtClean="0">
              <a:solidFill>
                <a:schemeClr val="bg1"/>
              </a:solidFill>
              <a:latin typeface="Georgia" pitchFamily="18" charset="0"/>
            </a:rPr>
            <a:t>роботі</a:t>
          </a: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r>
            <a:rPr lang="ru-RU" sz="2400" b="1" baseline="0" dirty="0" err="1" smtClean="0">
              <a:solidFill>
                <a:schemeClr val="bg1"/>
              </a:solidFill>
              <a:latin typeface="Georgia" pitchFamily="18" charset="0"/>
            </a:rPr>
            <a:t>з</a:t>
          </a: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r>
            <a:rPr lang="ru-RU" sz="2400" b="1" baseline="0" dirty="0" err="1" smtClean="0">
              <a:solidFill>
                <a:schemeClr val="bg1"/>
              </a:solidFill>
              <a:latin typeface="Georgia" pitchFamily="18" charset="0"/>
            </a:rPr>
            <a:t>будь-якого</a:t>
          </a: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 виду </a:t>
          </a:r>
          <a:r>
            <a:rPr lang="ru-RU" sz="2400" b="1" baseline="0" dirty="0" err="1" smtClean="0">
              <a:solidFill>
                <a:schemeClr val="bg1"/>
              </a:solidFill>
              <a:latin typeface="Georgia" pitchFamily="18" charset="0"/>
            </a:rPr>
            <a:t>діяльності</a:t>
          </a: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 в </a:t>
          </a:r>
          <a:r>
            <a:rPr lang="uk-UA" sz="2400" b="1" baseline="0" dirty="0" smtClean="0">
              <a:solidFill>
                <a:schemeClr val="bg1"/>
              </a:solidFill>
              <a:latin typeface="Georgia" pitchFamily="18" charset="0"/>
            </a:rPr>
            <a:t>ЗДО</a:t>
          </a: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, в тому </a:t>
          </a:r>
          <a:r>
            <a:rPr lang="ru-RU" sz="2400" b="1" baseline="0" dirty="0" err="1" smtClean="0">
              <a:solidFill>
                <a:schemeClr val="bg1"/>
              </a:solidFill>
              <a:latin typeface="Georgia" pitchFamily="18" charset="0"/>
            </a:rPr>
            <a:t>числі</a:t>
          </a: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, </a:t>
          </a:r>
          <a:r>
            <a:rPr lang="ru-RU" sz="2400" b="1" baseline="0" dirty="0" err="1" smtClean="0">
              <a:solidFill>
                <a:schemeClr val="bg1"/>
              </a:solidFill>
              <a:latin typeface="Georgia" pitchFamily="18" charset="0"/>
            </a:rPr>
            <a:t>і</a:t>
          </a: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r>
            <a:rPr lang="ru-RU" sz="2400" b="1" baseline="0" dirty="0" err="1" smtClean="0">
              <a:solidFill>
                <a:schemeClr val="bg1"/>
              </a:solidFill>
              <a:latin typeface="Georgia" pitchFamily="18" charset="0"/>
            </a:rPr>
            <a:t>з</a:t>
          </a: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r>
            <a:rPr lang="ru-RU" sz="2400" b="1" baseline="0" dirty="0" err="1" smtClean="0">
              <a:solidFill>
                <a:schemeClr val="bg1"/>
              </a:solidFill>
              <a:latin typeface="Georgia" pitchFamily="18" charset="0"/>
            </a:rPr>
            <a:t>музичного</a:t>
          </a: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r>
            <a:rPr lang="ru-RU" sz="2400" b="1" baseline="0" dirty="0" err="1" smtClean="0">
              <a:solidFill>
                <a:schemeClr val="bg1"/>
              </a:solidFill>
              <a:latin typeface="Georgia" pitchFamily="18" charset="0"/>
            </a:rPr>
            <a:t>виховання</a:t>
          </a:r>
          <a:r>
            <a:rPr lang="ru-RU" sz="2400" b="1" baseline="0" dirty="0" smtClean="0">
              <a:solidFill>
                <a:schemeClr val="bg1"/>
              </a:solidFill>
              <a:latin typeface="Georgia" pitchFamily="18" charset="0"/>
            </a:rPr>
            <a:t>.</a:t>
          </a:r>
          <a:r>
            <a:rPr lang="ru-RU" sz="2200" b="0" baseline="0" dirty="0" smtClean="0"/>
            <a:t/>
          </a:r>
          <a:br>
            <a:rPr lang="ru-RU" sz="2200" b="0" baseline="0" dirty="0" smtClean="0"/>
          </a:br>
          <a:endParaRPr lang="ru-RU" sz="2200" b="0" baseline="0" dirty="0"/>
        </a:p>
      </dgm:t>
    </dgm:pt>
    <dgm:pt modelId="{D060E4D2-1B73-419A-9B41-7B2E5EA6648F}" type="parTrans" cxnId="{923C03C0-D556-44F2-ADEE-DD917E694C4C}">
      <dgm:prSet/>
      <dgm:spPr/>
      <dgm:t>
        <a:bodyPr/>
        <a:lstStyle/>
        <a:p>
          <a:endParaRPr lang="ru-RU"/>
        </a:p>
      </dgm:t>
    </dgm:pt>
    <dgm:pt modelId="{1160DB77-0C63-407B-8E17-49E4EC5D8DFB}" type="sibTrans" cxnId="{923C03C0-D556-44F2-ADEE-DD917E694C4C}">
      <dgm:prSet/>
      <dgm:spPr/>
      <dgm:t>
        <a:bodyPr/>
        <a:lstStyle/>
        <a:p>
          <a:endParaRPr lang="ru-RU"/>
        </a:p>
      </dgm:t>
    </dgm:pt>
    <dgm:pt modelId="{14304972-7BBD-4773-93F6-289FC16D509C}" type="pres">
      <dgm:prSet presAssocID="{0B8566B9-8238-4DAF-9AC7-85751A3D04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6A3072-624B-43D5-B968-6EC4EBD8481A}" type="pres">
      <dgm:prSet presAssocID="{6CA9469E-2E64-411F-B032-FC8DBE0D84A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3C03C0-D556-44F2-ADEE-DD917E694C4C}" srcId="{0B8566B9-8238-4DAF-9AC7-85751A3D0414}" destId="{6CA9469E-2E64-411F-B032-FC8DBE0D84A8}" srcOrd="0" destOrd="0" parTransId="{D060E4D2-1B73-419A-9B41-7B2E5EA6648F}" sibTransId="{1160DB77-0C63-407B-8E17-49E4EC5D8DFB}"/>
    <dgm:cxn modelId="{A470E46C-19ED-433E-A130-CA31BD457E70}" type="presOf" srcId="{0B8566B9-8238-4DAF-9AC7-85751A3D0414}" destId="{14304972-7BBD-4773-93F6-289FC16D509C}" srcOrd="0" destOrd="0" presId="urn:microsoft.com/office/officeart/2005/8/layout/vList2"/>
    <dgm:cxn modelId="{782F86E4-AC6D-4FE0-B7CC-7C18051226E5}" type="presOf" srcId="{6CA9469E-2E64-411F-B032-FC8DBE0D84A8}" destId="{5F6A3072-624B-43D5-B968-6EC4EBD8481A}" srcOrd="0" destOrd="0" presId="urn:microsoft.com/office/officeart/2005/8/layout/vList2"/>
    <dgm:cxn modelId="{98ACE5BD-7E00-4C35-AEEC-ED73B68FC177}" type="presParOf" srcId="{14304972-7BBD-4773-93F6-289FC16D509C}" destId="{5F6A3072-624B-43D5-B968-6EC4EBD848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8566B9-8238-4DAF-9AC7-85751A3D04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A9469E-2E64-411F-B032-FC8DBE0D84A8}">
      <dgm:prSet custT="1"/>
      <dgm:spPr>
        <a:solidFill>
          <a:srgbClr val="3366CC"/>
        </a:solidFill>
      </dgm:spPr>
      <dgm:t>
        <a:bodyPr/>
        <a:lstStyle/>
        <a:p>
          <a:pPr algn="ctr" rtl="0">
            <a:lnSpc>
              <a:spcPts val="2880"/>
            </a:lnSpc>
          </a:pPr>
          <a:r>
            <a:rPr lang="uk-UA" sz="2400" b="1" baseline="0" dirty="0" smtClean="0">
              <a:solidFill>
                <a:schemeClr val="bg1"/>
              </a:solidFill>
              <a:latin typeface="Georgia" pitchFamily="18" charset="0"/>
            </a:rPr>
            <a:t>Актуальність використання ІКТ в роботі з дітьми зумовлена пріоритетним завданням освіти, що полягає у забезпеченні         подальшого становлення особистості дитини, розвитку її розумових здібностей , насамперед – у навчанні дітей творчо і самостійно мислити.</a:t>
          </a:r>
          <a:endParaRPr lang="ru-RU" sz="2200" b="0" baseline="0" dirty="0">
            <a:solidFill>
              <a:schemeClr val="bg1"/>
            </a:solidFill>
          </a:endParaRPr>
        </a:p>
      </dgm:t>
    </dgm:pt>
    <dgm:pt modelId="{D060E4D2-1B73-419A-9B41-7B2E5EA6648F}" type="parTrans" cxnId="{923C03C0-D556-44F2-ADEE-DD917E694C4C}">
      <dgm:prSet/>
      <dgm:spPr/>
      <dgm:t>
        <a:bodyPr/>
        <a:lstStyle/>
        <a:p>
          <a:endParaRPr lang="ru-RU"/>
        </a:p>
      </dgm:t>
    </dgm:pt>
    <dgm:pt modelId="{1160DB77-0C63-407B-8E17-49E4EC5D8DFB}" type="sibTrans" cxnId="{923C03C0-D556-44F2-ADEE-DD917E694C4C}">
      <dgm:prSet/>
      <dgm:spPr/>
      <dgm:t>
        <a:bodyPr/>
        <a:lstStyle/>
        <a:p>
          <a:endParaRPr lang="ru-RU"/>
        </a:p>
      </dgm:t>
    </dgm:pt>
    <dgm:pt modelId="{14304972-7BBD-4773-93F6-289FC16D509C}" type="pres">
      <dgm:prSet presAssocID="{0B8566B9-8238-4DAF-9AC7-85751A3D04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6A3072-624B-43D5-B968-6EC4EBD8481A}" type="pres">
      <dgm:prSet presAssocID="{6CA9469E-2E64-411F-B032-FC8DBE0D84A8}" presName="parentText" presStyleLbl="node1" presStyleIdx="0" presStyleCnt="1" custScaleY="241634" custLinFactNeighborX="-399" custLinFactNeighborY="158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3C03C0-D556-44F2-ADEE-DD917E694C4C}" srcId="{0B8566B9-8238-4DAF-9AC7-85751A3D0414}" destId="{6CA9469E-2E64-411F-B032-FC8DBE0D84A8}" srcOrd="0" destOrd="0" parTransId="{D060E4D2-1B73-419A-9B41-7B2E5EA6648F}" sibTransId="{1160DB77-0C63-407B-8E17-49E4EC5D8DFB}"/>
    <dgm:cxn modelId="{2BE9FC0C-CB90-40B0-8C49-F9A72874A004}" type="presOf" srcId="{6CA9469E-2E64-411F-B032-FC8DBE0D84A8}" destId="{5F6A3072-624B-43D5-B968-6EC4EBD8481A}" srcOrd="0" destOrd="0" presId="urn:microsoft.com/office/officeart/2005/8/layout/vList2"/>
    <dgm:cxn modelId="{87DB8A45-341D-42A8-83B6-97E75C995ED3}" type="presOf" srcId="{0B8566B9-8238-4DAF-9AC7-85751A3D0414}" destId="{14304972-7BBD-4773-93F6-289FC16D509C}" srcOrd="0" destOrd="0" presId="urn:microsoft.com/office/officeart/2005/8/layout/vList2"/>
    <dgm:cxn modelId="{BCCCFF7E-BC85-4892-8CF1-EF8C1A6ADE17}" type="presParOf" srcId="{14304972-7BBD-4773-93F6-289FC16D509C}" destId="{5F6A3072-624B-43D5-B968-6EC4EBD848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1C1926-F7CC-4D60-BCE2-72691457BC9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B9124E-0658-4A15-B855-D28819270A0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підвищен-ню</a:t>
          </a:r>
          <a:r>
            <a:rPr lang="uk-UA" sz="20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якості навчання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/>
        </a:p>
      </dgm:t>
    </dgm:pt>
    <dgm:pt modelId="{1B436BAC-C83D-4BC4-9784-CD12990FA3F8}" type="parTrans" cxnId="{4DD714F1-2D27-4411-A2B6-E489F1C3E174}">
      <dgm:prSet/>
      <dgm:spPr/>
      <dgm:t>
        <a:bodyPr/>
        <a:lstStyle/>
        <a:p>
          <a:endParaRPr lang="ru-RU"/>
        </a:p>
      </dgm:t>
    </dgm:pt>
    <dgm:pt modelId="{279BFC6D-9DFD-412D-9A85-7E21C254E00C}" type="sibTrans" cxnId="{4DD714F1-2D27-4411-A2B6-E489F1C3E174}">
      <dgm:prSet/>
      <dgm:spPr/>
      <dgm:t>
        <a:bodyPr/>
        <a:lstStyle/>
        <a:p>
          <a:endParaRPr lang="ru-RU"/>
        </a:p>
      </dgm:t>
    </dgm:pt>
    <dgm:pt modelId="{B2D1CADC-01D8-4ECA-BC8C-17C120C4F86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>
            <a:latin typeface="Georgia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збільшенню</a:t>
          </a:r>
          <a:r>
            <a:rPr lang="ru-RU" sz="18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</a:t>
          </a:r>
          <a:r>
            <a:rPr lang="ru-RU" sz="1800" b="1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продуктив-ності</a:t>
          </a:r>
          <a:r>
            <a:rPr lang="ru-RU" sz="18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>
            <a:latin typeface="Georgia" pitchFamily="18" charset="0"/>
          </a:endParaRPr>
        </a:p>
      </dgm:t>
    </dgm:pt>
    <dgm:pt modelId="{D0CAFB11-A949-44BD-A324-ED712E37FDB8}" type="parTrans" cxnId="{3D675B5C-5E42-4089-B742-A9A403F197BB}">
      <dgm:prSet/>
      <dgm:spPr/>
      <dgm:t>
        <a:bodyPr/>
        <a:lstStyle/>
        <a:p>
          <a:endParaRPr lang="ru-RU"/>
        </a:p>
      </dgm:t>
    </dgm:pt>
    <dgm:pt modelId="{18ECAD72-B433-403D-83BA-9DB7C16F722C}" type="sibTrans" cxnId="{3D675B5C-5E42-4089-B742-A9A403F197BB}">
      <dgm:prSet/>
      <dgm:spPr/>
      <dgm:t>
        <a:bodyPr/>
        <a:lstStyle/>
        <a:p>
          <a:endParaRPr lang="ru-RU"/>
        </a:p>
      </dgm:t>
    </dgm:pt>
    <dgm:pt modelId="{3AA1B0DE-FB22-459A-A458-E44D40FF1F6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усвідомленому</a:t>
          </a:r>
          <a:r>
            <a:rPr lang="ru-RU" sz="18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</a:t>
          </a:r>
          <a:r>
            <a:rPr lang="ru-RU" sz="1800" b="1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засвоєнню</a:t>
          </a:r>
          <a:r>
            <a:rPr lang="ru-RU" sz="18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</a:t>
          </a:r>
          <a:r>
            <a:rPr lang="ru-RU" sz="1800" b="1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знань</a:t>
          </a:r>
          <a:r>
            <a:rPr lang="ru-RU" sz="18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та </a:t>
          </a:r>
          <a:r>
            <a:rPr lang="ru-RU" sz="1800" b="1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формуванню</a:t>
          </a:r>
          <a:r>
            <a:rPr lang="ru-RU" sz="18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</a:t>
          </a:r>
          <a:r>
            <a:rPr lang="ru-RU" sz="1800" b="1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мотивації</a:t>
          </a:r>
          <a:r>
            <a:rPr lang="ru-RU" sz="18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до </a:t>
          </a:r>
          <a:r>
            <a:rPr lang="ru-RU" sz="1800" b="1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навчання</a:t>
          </a:r>
          <a:endParaRPr lang="ru-RU" sz="1800" b="1" dirty="0" smtClean="0">
            <a:solidFill>
              <a:schemeClr val="accent4">
                <a:lumMod val="75000"/>
              </a:schemeClr>
            </a:solidFill>
            <a:latin typeface="Georgia" pitchFamily="18" charset="0"/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>
            <a:solidFill>
              <a:schemeClr val="accent4">
                <a:lumMod val="75000"/>
              </a:schemeClr>
            </a:solidFill>
          </a:endParaRPr>
        </a:p>
      </dgm:t>
    </dgm:pt>
    <dgm:pt modelId="{5814FBA4-F988-4EA6-9A9E-44C04C383E66}" type="parTrans" cxnId="{E0872287-18FA-4E0F-9FCC-2B2964248978}">
      <dgm:prSet/>
      <dgm:spPr/>
      <dgm:t>
        <a:bodyPr/>
        <a:lstStyle/>
        <a:p>
          <a:endParaRPr lang="ru-RU"/>
        </a:p>
      </dgm:t>
    </dgm:pt>
    <dgm:pt modelId="{4C3FE8A3-38D0-41ED-9AE1-353E6F4BFBE0}" type="sibTrans" cxnId="{E0872287-18FA-4E0F-9FCC-2B2964248978}">
      <dgm:prSet/>
      <dgm:spPr/>
      <dgm:t>
        <a:bodyPr/>
        <a:lstStyle/>
        <a:p>
          <a:endParaRPr lang="ru-RU"/>
        </a:p>
      </dgm:t>
    </dgm:pt>
    <dgm:pt modelId="{1DA4D47B-BC70-46EC-AAD2-25FFB403044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адаптації</a:t>
          </a:r>
          <a:r>
            <a:rPr lang="ru-RU" sz="18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</a:t>
          </a:r>
          <a:r>
            <a:rPr lang="ru-RU" sz="1800" b="1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дітей</a:t>
          </a:r>
          <a:r>
            <a:rPr lang="ru-RU" sz="18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до </a:t>
          </a:r>
          <a:r>
            <a:rPr lang="ru-RU" sz="1800" b="1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життя</a:t>
          </a:r>
          <a:r>
            <a:rPr lang="ru-RU" sz="18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в </a:t>
          </a:r>
          <a:r>
            <a:rPr lang="ru-RU" sz="1800" b="1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інформацій-ному</a:t>
          </a:r>
          <a:r>
            <a:rPr lang="ru-RU" sz="18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</a:t>
          </a:r>
          <a:r>
            <a:rPr lang="ru-RU" sz="1800" b="1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суспільстві</a:t>
          </a:r>
          <a:endParaRPr lang="ru-RU" sz="1800" b="1" dirty="0" smtClean="0">
            <a:solidFill>
              <a:schemeClr val="accent4">
                <a:lumMod val="75000"/>
              </a:schemeClr>
            </a:solidFill>
            <a:latin typeface="Georgia" pitchFamily="18" charset="0"/>
          </a:endParaRP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/>
        </a:p>
      </dgm:t>
    </dgm:pt>
    <dgm:pt modelId="{AA9B716B-EAAB-4402-B26A-E9A505955598}" type="parTrans" cxnId="{79CEB88D-6328-49FE-9C68-1B21C65F0C6D}">
      <dgm:prSet/>
      <dgm:spPr/>
      <dgm:t>
        <a:bodyPr/>
        <a:lstStyle/>
        <a:p>
          <a:endParaRPr lang="ru-RU"/>
        </a:p>
      </dgm:t>
    </dgm:pt>
    <dgm:pt modelId="{62E35A32-9C7A-4951-B0AE-8C0D47FD157B}" type="sibTrans" cxnId="{79CEB88D-6328-49FE-9C68-1B21C65F0C6D}">
      <dgm:prSet/>
      <dgm:spPr/>
      <dgm:t>
        <a:bodyPr/>
        <a:lstStyle/>
        <a:p>
          <a:endParaRPr lang="ru-RU"/>
        </a:p>
      </dgm:t>
    </dgm:pt>
    <dgm:pt modelId="{4C5D60C2-B11D-4B6F-BB28-985662FC2B2E}" type="pres">
      <dgm:prSet presAssocID="{8A1C1926-F7CC-4D60-BCE2-72691457BC9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7419DCC-A9FE-453C-81D8-58D746EEDD79}" type="pres">
      <dgm:prSet presAssocID="{60B9124E-0658-4A15-B855-D28819270A0A}" presName="vertOne" presStyleCnt="0"/>
      <dgm:spPr/>
    </dgm:pt>
    <dgm:pt modelId="{3620E614-AD68-44F0-9AB9-1481C119EDA2}" type="pres">
      <dgm:prSet presAssocID="{60B9124E-0658-4A15-B855-D28819270A0A}" presName="txOne" presStyleLbl="node0" presStyleIdx="0" presStyleCnt="4" custScaleX="96461" custScale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D42D3C-877F-4E00-A8F8-C4EE81CCC668}" type="pres">
      <dgm:prSet presAssocID="{60B9124E-0658-4A15-B855-D28819270A0A}" presName="horzOne" presStyleCnt="0"/>
      <dgm:spPr/>
    </dgm:pt>
    <dgm:pt modelId="{15A5F7F7-A0BB-4E81-B6D5-4E784E2EA8B9}" type="pres">
      <dgm:prSet presAssocID="{279BFC6D-9DFD-412D-9A85-7E21C254E00C}" presName="sibSpaceOne" presStyleCnt="0"/>
      <dgm:spPr/>
    </dgm:pt>
    <dgm:pt modelId="{5489D4AA-B36C-4EF9-8927-A64298FE1739}" type="pres">
      <dgm:prSet presAssocID="{B2D1CADC-01D8-4ECA-BC8C-17C120C4F869}" presName="vertOne" presStyleCnt="0"/>
      <dgm:spPr/>
    </dgm:pt>
    <dgm:pt modelId="{5C220D37-04BA-4180-A470-BB82468549CB}" type="pres">
      <dgm:prSet presAssocID="{B2D1CADC-01D8-4ECA-BC8C-17C120C4F869}" presName="txOne" presStyleLbl="node0" presStyleIdx="1" presStyleCnt="4" custScaleX="977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9ECA71-658B-436E-B34B-9D4581BB21F6}" type="pres">
      <dgm:prSet presAssocID="{B2D1CADC-01D8-4ECA-BC8C-17C120C4F869}" presName="horzOne" presStyleCnt="0"/>
      <dgm:spPr/>
    </dgm:pt>
    <dgm:pt modelId="{416AAE17-1DA4-464F-9FFE-B8E7A29ADA74}" type="pres">
      <dgm:prSet presAssocID="{18ECAD72-B433-403D-83BA-9DB7C16F722C}" presName="sibSpaceOne" presStyleCnt="0"/>
      <dgm:spPr/>
    </dgm:pt>
    <dgm:pt modelId="{2D5D2B4C-3F2E-44D7-88FE-6B7B2E86914C}" type="pres">
      <dgm:prSet presAssocID="{3AA1B0DE-FB22-459A-A458-E44D40FF1F6C}" presName="vertOne" presStyleCnt="0"/>
      <dgm:spPr/>
    </dgm:pt>
    <dgm:pt modelId="{DA175C19-EA20-48B9-80F8-576CF7EC21C5}" type="pres">
      <dgm:prSet presAssocID="{3AA1B0DE-FB22-459A-A458-E44D40FF1F6C}" presName="txOne" presStyleLbl="node0" presStyleIdx="2" presStyleCnt="4" custScaleX="1160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232E93-4B89-4011-A270-2699342C59A9}" type="pres">
      <dgm:prSet presAssocID="{3AA1B0DE-FB22-459A-A458-E44D40FF1F6C}" presName="horzOne" presStyleCnt="0"/>
      <dgm:spPr/>
    </dgm:pt>
    <dgm:pt modelId="{E1E41719-4DBB-4784-9247-F3D30794EAF5}" type="pres">
      <dgm:prSet presAssocID="{4C3FE8A3-38D0-41ED-9AE1-353E6F4BFBE0}" presName="sibSpaceOne" presStyleCnt="0"/>
      <dgm:spPr/>
    </dgm:pt>
    <dgm:pt modelId="{F0CEA8B7-CB9D-4193-A428-7B9C0156AE21}" type="pres">
      <dgm:prSet presAssocID="{1DA4D47B-BC70-46EC-AAD2-25FFB4030449}" presName="vertOne" presStyleCnt="0"/>
      <dgm:spPr/>
    </dgm:pt>
    <dgm:pt modelId="{B90BF8CA-DF80-45FA-A7D1-657577928734}" type="pres">
      <dgm:prSet presAssocID="{1DA4D47B-BC70-46EC-AAD2-25FFB4030449}" presName="txOne" presStyleLbl="node0" presStyleIdx="3" presStyleCnt="4" custScaleX="1098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3F6A54-1CC9-4CD5-854E-DA41B434119F}" type="pres">
      <dgm:prSet presAssocID="{1DA4D47B-BC70-46EC-AAD2-25FFB4030449}" presName="horzOne" presStyleCnt="0"/>
      <dgm:spPr/>
    </dgm:pt>
  </dgm:ptLst>
  <dgm:cxnLst>
    <dgm:cxn modelId="{2FCA23A7-2160-4224-8EC8-91FDB7B61F6A}" type="presOf" srcId="{1DA4D47B-BC70-46EC-AAD2-25FFB4030449}" destId="{B90BF8CA-DF80-45FA-A7D1-657577928734}" srcOrd="0" destOrd="0" presId="urn:microsoft.com/office/officeart/2005/8/layout/hierarchy4"/>
    <dgm:cxn modelId="{E0872287-18FA-4E0F-9FCC-2B2964248978}" srcId="{8A1C1926-F7CC-4D60-BCE2-72691457BC9F}" destId="{3AA1B0DE-FB22-459A-A458-E44D40FF1F6C}" srcOrd="2" destOrd="0" parTransId="{5814FBA4-F988-4EA6-9A9E-44C04C383E66}" sibTransId="{4C3FE8A3-38D0-41ED-9AE1-353E6F4BFBE0}"/>
    <dgm:cxn modelId="{A466F722-BD8D-40A3-9702-8DD78B14D9F1}" type="presOf" srcId="{8A1C1926-F7CC-4D60-BCE2-72691457BC9F}" destId="{4C5D60C2-B11D-4B6F-BB28-985662FC2B2E}" srcOrd="0" destOrd="0" presId="urn:microsoft.com/office/officeart/2005/8/layout/hierarchy4"/>
    <dgm:cxn modelId="{4DD714F1-2D27-4411-A2B6-E489F1C3E174}" srcId="{8A1C1926-F7CC-4D60-BCE2-72691457BC9F}" destId="{60B9124E-0658-4A15-B855-D28819270A0A}" srcOrd="0" destOrd="0" parTransId="{1B436BAC-C83D-4BC4-9784-CD12990FA3F8}" sibTransId="{279BFC6D-9DFD-412D-9A85-7E21C254E00C}"/>
    <dgm:cxn modelId="{BD26C4AB-02A1-4AA9-A256-1A4566005BFA}" type="presOf" srcId="{B2D1CADC-01D8-4ECA-BC8C-17C120C4F869}" destId="{5C220D37-04BA-4180-A470-BB82468549CB}" srcOrd="0" destOrd="0" presId="urn:microsoft.com/office/officeart/2005/8/layout/hierarchy4"/>
    <dgm:cxn modelId="{0745BC5C-B751-410D-95A5-88E7E9D3395F}" type="presOf" srcId="{3AA1B0DE-FB22-459A-A458-E44D40FF1F6C}" destId="{DA175C19-EA20-48B9-80F8-576CF7EC21C5}" srcOrd="0" destOrd="0" presId="urn:microsoft.com/office/officeart/2005/8/layout/hierarchy4"/>
    <dgm:cxn modelId="{975A2847-1C6D-4982-9F44-6F384E85DA71}" type="presOf" srcId="{60B9124E-0658-4A15-B855-D28819270A0A}" destId="{3620E614-AD68-44F0-9AB9-1481C119EDA2}" srcOrd="0" destOrd="0" presId="urn:microsoft.com/office/officeart/2005/8/layout/hierarchy4"/>
    <dgm:cxn modelId="{79CEB88D-6328-49FE-9C68-1B21C65F0C6D}" srcId="{8A1C1926-F7CC-4D60-BCE2-72691457BC9F}" destId="{1DA4D47B-BC70-46EC-AAD2-25FFB4030449}" srcOrd="3" destOrd="0" parTransId="{AA9B716B-EAAB-4402-B26A-E9A505955598}" sibTransId="{62E35A32-9C7A-4951-B0AE-8C0D47FD157B}"/>
    <dgm:cxn modelId="{3D675B5C-5E42-4089-B742-A9A403F197BB}" srcId="{8A1C1926-F7CC-4D60-BCE2-72691457BC9F}" destId="{B2D1CADC-01D8-4ECA-BC8C-17C120C4F869}" srcOrd="1" destOrd="0" parTransId="{D0CAFB11-A949-44BD-A324-ED712E37FDB8}" sibTransId="{18ECAD72-B433-403D-83BA-9DB7C16F722C}"/>
    <dgm:cxn modelId="{82AB05AC-3933-49DF-BE78-649F1CC53EE6}" type="presParOf" srcId="{4C5D60C2-B11D-4B6F-BB28-985662FC2B2E}" destId="{97419DCC-A9FE-453C-81D8-58D746EEDD79}" srcOrd="0" destOrd="0" presId="urn:microsoft.com/office/officeart/2005/8/layout/hierarchy4"/>
    <dgm:cxn modelId="{EC934A96-81BA-4021-8B2A-526FCAC4C1F1}" type="presParOf" srcId="{97419DCC-A9FE-453C-81D8-58D746EEDD79}" destId="{3620E614-AD68-44F0-9AB9-1481C119EDA2}" srcOrd="0" destOrd="0" presId="urn:microsoft.com/office/officeart/2005/8/layout/hierarchy4"/>
    <dgm:cxn modelId="{A14B1753-E7A5-4058-BE10-6B87CB84A340}" type="presParOf" srcId="{97419DCC-A9FE-453C-81D8-58D746EEDD79}" destId="{77D42D3C-877F-4E00-A8F8-C4EE81CCC668}" srcOrd="1" destOrd="0" presId="urn:microsoft.com/office/officeart/2005/8/layout/hierarchy4"/>
    <dgm:cxn modelId="{DC8A015D-9518-4C0E-AE5D-1B5B81EB54AA}" type="presParOf" srcId="{4C5D60C2-B11D-4B6F-BB28-985662FC2B2E}" destId="{15A5F7F7-A0BB-4E81-B6D5-4E784E2EA8B9}" srcOrd="1" destOrd="0" presId="urn:microsoft.com/office/officeart/2005/8/layout/hierarchy4"/>
    <dgm:cxn modelId="{06BBD6E1-FD75-4DA1-8E48-69DEA49E76FC}" type="presParOf" srcId="{4C5D60C2-B11D-4B6F-BB28-985662FC2B2E}" destId="{5489D4AA-B36C-4EF9-8927-A64298FE1739}" srcOrd="2" destOrd="0" presId="urn:microsoft.com/office/officeart/2005/8/layout/hierarchy4"/>
    <dgm:cxn modelId="{49B113B2-0F16-4945-9BB3-6D404AD0FCC3}" type="presParOf" srcId="{5489D4AA-B36C-4EF9-8927-A64298FE1739}" destId="{5C220D37-04BA-4180-A470-BB82468549CB}" srcOrd="0" destOrd="0" presId="urn:microsoft.com/office/officeart/2005/8/layout/hierarchy4"/>
    <dgm:cxn modelId="{C3098DA6-A0ED-4A2C-9C7A-58AE1A0FFB0D}" type="presParOf" srcId="{5489D4AA-B36C-4EF9-8927-A64298FE1739}" destId="{8E9ECA71-658B-436E-B34B-9D4581BB21F6}" srcOrd="1" destOrd="0" presId="urn:microsoft.com/office/officeart/2005/8/layout/hierarchy4"/>
    <dgm:cxn modelId="{02B0AD51-85D5-4E46-A33F-3C021A4FE7CC}" type="presParOf" srcId="{4C5D60C2-B11D-4B6F-BB28-985662FC2B2E}" destId="{416AAE17-1DA4-464F-9FFE-B8E7A29ADA74}" srcOrd="3" destOrd="0" presId="urn:microsoft.com/office/officeart/2005/8/layout/hierarchy4"/>
    <dgm:cxn modelId="{26C2B136-9522-48DE-AF4A-C707D2243431}" type="presParOf" srcId="{4C5D60C2-B11D-4B6F-BB28-985662FC2B2E}" destId="{2D5D2B4C-3F2E-44D7-88FE-6B7B2E86914C}" srcOrd="4" destOrd="0" presId="urn:microsoft.com/office/officeart/2005/8/layout/hierarchy4"/>
    <dgm:cxn modelId="{D38A730F-925D-4CEE-9031-0405319A20C1}" type="presParOf" srcId="{2D5D2B4C-3F2E-44D7-88FE-6B7B2E86914C}" destId="{DA175C19-EA20-48B9-80F8-576CF7EC21C5}" srcOrd="0" destOrd="0" presId="urn:microsoft.com/office/officeart/2005/8/layout/hierarchy4"/>
    <dgm:cxn modelId="{DE76E112-89A9-4D3B-9F85-BA3B2F1F66BC}" type="presParOf" srcId="{2D5D2B4C-3F2E-44D7-88FE-6B7B2E86914C}" destId="{9E232E93-4B89-4011-A270-2699342C59A9}" srcOrd="1" destOrd="0" presId="urn:microsoft.com/office/officeart/2005/8/layout/hierarchy4"/>
    <dgm:cxn modelId="{3734B471-1B7C-4461-9980-7340B32B8F6D}" type="presParOf" srcId="{4C5D60C2-B11D-4B6F-BB28-985662FC2B2E}" destId="{E1E41719-4DBB-4784-9247-F3D30794EAF5}" srcOrd="5" destOrd="0" presId="urn:microsoft.com/office/officeart/2005/8/layout/hierarchy4"/>
    <dgm:cxn modelId="{597B8366-4222-4444-9046-FE2196A0FC2B}" type="presParOf" srcId="{4C5D60C2-B11D-4B6F-BB28-985662FC2B2E}" destId="{F0CEA8B7-CB9D-4193-A428-7B9C0156AE21}" srcOrd="6" destOrd="0" presId="urn:microsoft.com/office/officeart/2005/8/layout/hierarchy4"/>
    <dgm:cxn modelId="{998EF4C5-011F-4194-A21C-2DDC5B369A4C}" type="presParOf" srcId="{F0CEA8B7-CB9D-4193-A428-7B9C0156AE21}" destId="{B90BF8CA-DF80-45FA-A7D1-657577928734}" srcOrd="0" destOrd="0" presId="urn:microsoft.com/office/officeart/2005/8/layout/hierarchy4"/>
    <dgm:cxn modelId="{B2677F84-6D5A-40E1-99EC-B573B8E9A5D0}" type="presParOf" srcId="{F0CEA8B7-CB9D-4193-A428-7B9C0156AE21}" destId="{C93F6A54-1CC9-4CD5-854E-DA41B434119F}" srcOrd="1" destOrd="0" presId="urn:microsoft.com/office/officeart/2005/8/layout/hierarchy4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2E244-1D86-4488-B3B6-1B4247D1FCE0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79E731-800E-43D6-9017-A79323D2795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створення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матеріально-технічних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умов </a:t>
          </a: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dirty="0"/>
        </a:p>
      </dgm:t>
    </dgm:pt>
    <dgm:pt modelId="{C58DF710-3211-4B01-B0E2-4027C48C8755}" type="parTrans" cxnId="{702CA202-9567-4F0D-8BA6-1918AD240A06}">
      <dgm:prSet/>
      <dgm:spPr/>
      <dgm:t>
        <a:bodyPr/>
        <a:lstStyle/>
        <a:p>
          <a:endParaRPr lang="ru-RU"/>
        </a:p>
      </dgm:t>
    </dgm:pt>
    <dgm:pt modelId="{36A25B0C-A692-490F-8F1E-82446DE009EB}" type="sibTrans" cxnId="{702CA202-9567-4F0D-8BA6-1918AD240A06}">
      <dgm:prSet/>
      <dgm:spPr/>
      <dgm:t>
        <a:bodyPr/>
        <a:lstStyle/>
        <a:p>
          <a:endParaRPr lang="ru-RU"/>
        </a:p>
      </dgm:t>
    </dgm:pt>
    <dgm:pt modelId="{F5C88912-8FCA-4AA1-89E4-CF1452E114C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200" b="1" dirty="0" smtClean="0">
            <a:solidFill>
              <a:srgbClr val="002060"/>
            </a:solidFill>
            <a:latin typeface="Georgia" pitchFamily="18" charset="0"/>
          </a:endParaRPr>
        </a:p>
        <a:p>
          <a:pPr marL="0" marR="0" indent="0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1" dirty="0" err="1" smtClean="0">
              <a:solidFill>
                <a:srgbClr val="002060"/>
              </a:solidFill>
              <a:latin typeface="Georgia" pitchFamily="18" charset="0"/>
            </a:rPr>
            <a:t>придбання</a:t>
          </a:r>
          <a:r>
            <a:rPr lang="ru-RU" sz="16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Georgia" pitchFamily="18" charset="0"/>
            </a:rPr>
            <a:t>комп’ютерної</a:t>
          </a:r>
          <a:r>
            <a:rPr lang="ru-RU" sz="16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Georgia" pitchFamily="18" charset="0"/>
            </a:rPr>
            <a:t>техніки</a:t>
          </a:r>
          <a:endParaRPr lang="ru-RU" sz="1600" b="1" dirty="0" smtClean="0">
            <a:solidFill>
              <a:srgbClr val="002060"/>
            </a:solidFill>
            <a:latin typeface="Georgia" pitchFamily="18" charset="0"/>
          </a:endParaRP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/>
        </a:p>
      </dgm:t>
    </dgm:pt>
    <dgm:pt modelId="{BF69F88F-C801-4AD1-B4D5-BDA1D3A5E0D6}" type="parTrans" cxnId="{2493DDAE-3AF9-4ED7-8D81-E950C5795FAF}">
      <dgm:prSet/>
      <dgm:spPr/>
      <dgm:t>
        <a:bodyPr/>
        <a:lstStyle/>
        <a:p>
          <a:endParaRPr lang="ru-RU"/>
        </a:p>
      </dgm:t>
    </dgm:pt>
    <dgm:pt modelId="{58FE22E3-20CF-454D-968B-B330DA6DB762}" type="sibTrans" cxnId="{2493DDAE-3AF9-4ED7-8D81-E950C5795FAF}">
      <dgm:prSet/>
      <dgm:spPr/>
      <dgm:t>
        <a:bodyPr/>
        <a:lstStyle/>
        <a:p>
          <a:endParaRPr lang="ru-RU"/>
        </a:p>
      </dgm:t>
    </dgm:pt>
    <dgm:pt modelId="{73BCF704-8644-48B8-BE1D-8FB77C74D66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000" b="1" dirty="0" smtClean="0">
            <a:solidFill>
              <a:srgbClr val="002060"/>
            </a:solidFill>
            <a:latin typeface="Georgia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ефективного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використання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та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збереження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засобів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інформатизації</a:t>
          </a:r>
          <a:endParaRPr lang="ru-RU" sz="1400" b="1" dirty="0" smtClean="0">
            <a:solidFill>
              <a:srgbClr val="002060"/>
            </a:solidFill>
            <a:latin typeface="Georgia" pitchFamily="18" charset="0"/>
          </a:endParaRPr>
        </a:p>
        <a:p>
          <a:endParaRPr lang="ru-RU" sz="700" dirty="0"/>
        </a:p>
      </dgm:t>
    </dgm:pt>
    <dgm:pt modelId="{BAB1F8CB-E577-409A-9183-A77910379BE8}" type="parTrans" cxnId="{0D3BB19B-4076-46EA-8AAC-5117A906C1E2}">
      <dgm:prSet/>
      <dgm:spPr/>
      <dgm:t>
        <a:bodyPr/>
        <a:lstStyle/>
        <a:p>
          <a:endParaRPr lang="ru-RU"/>
        </a:p>
      </dgm:t>
    </dgm:pt>
    <dgm:pt modelId="{8FC78854-7975-4C7E-A828-B5C525BE1432}" type="sibTrans" cxnId="{0D3BB19B-4076-46EA-8AAC-5117A906C1E2}">
      <dgm:prSet/>
      <dgm:spPr/>
      <dgm:t>
        <a:bodyPr/>
        <a:lstStyle/>
        <a:p>
          <a:endParaRPr lang="ru-RU"/>
        </a:p>
      </dgm:t>
    </dgm:pt>
    <dgm:pt modelId="{828BCAC5-0A99-4172-9C40-B802364B823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підвищення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кваліфікації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педпрацівників</a:t>
          </a:r>
          <a:endParaRPr lang="ru-RU" sz="1400" b="1" dirty="0" smtClean="0">
            <a:solidFill>
              <a:srgbClr val="002060"/>
            </a:solidFill>
            <a:latin typeface="Georgia" pitchFamily="18" charset="0"/>
          </a:endParaRP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dirty="0"/>
        </a:p>
      </dgm:t>
    </dgm:pt>
    <dgm:pt modelId="{4F9602CF-D0F2-4906-90D8-15C3986321E3}" type="parTrans" cxnId="{8E2C292D-DB93-43BA-AC4B-9987623724C5}">
      <dgm:prSet/>
      <dgm:spPr/>
      <dgm:t>
        <a:bodyPr/>
        <a:lstStyle/>
        <a:p>
          <a:endParaRPr lang="ru-RU"/>
        </a:p>
      </dgm:t>
    </dgm:pt>
    <dgm:pt modelId="{D7EF4185-CAD1-4EFE-8253-631829D698C1}" type="sibTrans" cxnId="{8E2C292D-DB93-43BA-AC4B-9987623724C5}">
      <dgm:prSet/>
      <dgm:spPr/>
      <dgm:t>
        <a:bodyPr/>
        <a:lstStyle/>
        <a:p>
          <a:endParaRPr lang="ru-RU"/>
        </a:p>
      </dgm:t>
    </dgm:pt>
    <dgm:pt modelId="{F779DDC1-427A-4FC4-8AF4-4AD708E70EF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dirty="0" smtClean="0">
            <a:solidFill>
              <a:srgbClr val="002060"/>
            </a:solidFill>
            <a:latin typeface="Georgia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впровадження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в роботу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комп’ютерних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технологій</a:t>
          </a:r>
          <a:endParaRPr lang="ru-RU" sz="1400" b="1" dirty="0" smtClean="0">
            <a:solidFill>
              <a:srgbClr val="002060"/>
            </a:solidFill>
            <a:latin typeface="Georgia" pitchFamily="18" charset="0"/>
          </a:endParaRP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10D7FFB4-9F63-46B8-8882-D0E5C41F7BC6}" type="parTrans" cxnId="{47E6D926-4738-4ECD-AB81-7FB05316C175}">
      <dgm:prSet/>
      <dgm:spPr/>
      <dgm:t>
        <a:bodyPr/>
        <a:lstStyle/>
        <a:p>
          <a:endParaRPr lang="ru-RU"/>
        </a:p>
      </dgm:t>
    </dgm:pt>
    <dgm:pt modelId="{DBAF3EB2-5B4E-4507-91FF-17C88B3B049E}" type="sibTrans" cxnId="{47E6D926-4738-4ECD-AB81-7FB05316C175}">
      <dgm:prSet/>
      <dgm:spPr/>
      <dgm:t>
        <a:bodyPr/>
        <a:lstStyle/>
        <a:p>
          <a:endParaRPr lang="ru-RU"/>
        </a:p>
      </dgm:t>
    </dgm:pt>
    <dgm:pt modelId="{B8F4E2A7-FE14-48C8-B64C-A2040999322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навчання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інформаційних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технологій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педагогів</a:t>
          </a:r>
          <a:endParaRPr lang="ru-RU" sz="1400" b="1" dirty="0" smtClean="0">
            <a:solidFill>
              <a:srgbClr val="002060"/>
            </a:solidFill>
            <a:latin typeface="Georgia" pitchFamily="18" charset="0"/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dirty="0">
            <a:solidFill>
              <a:srgbClr val="002060"/>
            </a:solidFill>
            <a:latin typeface="Georgia" pitchFamily="18" charset="0"/>
          </a:endParaRPr>
        </a:p>
      </dgm:t>
    </dgm:pt>
    <dgm:pt modelId="{7D9B637B-4FA4-4EF0-B145-7F04A4BF9093}" type="parTrans" cxnId="{4D868F22-80D7-45C1-B38B-BB1584CD4982}">
      <dgm:prSet/>
      <dgm:spPr/>
      <dgm:t>
        <a:bodyPr/>
        <a:lstStyle/>
        <a:p>
          <a:endParaRPr lang="ru-RU"/>
        </a:p>
      </dgm:t>
    </dgm:pt>
    <dgm:pt modelId="{113FD0FA-7416-4864-A3F6-B21615BA56D6}" type="sibTrans" cxnId="{4D868F22-80D7-45C1-B38B-BB1584CD4982}">
      <dgm:prSet/>
      <dgm:spPr/>
      <dgm:t>
        <a:bodyPr/>
        <a:lstStyle/>
        <a:p>
          <a:endParaRPr lang="ru-RU"/>
        </a:p>
      </dgm:t>
    </dgm:pt>
    <dgm:pt modelId="{3A99CF29-00FD-4AA5-ACBE-35E27BAFF96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формування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і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розвиток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медіатеки</a:t>
          </a:r>
          <a:endParaRPr lang="ru-RU" sz="1400" b="1" dirty="0">
            <a:solidFill>
              <a:srgbClr val="002060"/>
            </a:solidFill>
            <a:latin typeface="Georgia" pitchFamily="18" charset="0"/>
          </a:endParaRPr>
        </a:p>
      </dgm:t>
    </dgm:pt>
    <dgm:pt modelId="{27D69EBC-86C3-4076-93AB-B04127D1AD61}" type="parTrans" cxnId="{56F9CA6B-4211-4301-9774-7B58AD979FA2}">
      <dgm:prSet/>
      <dgm:spPr/>
      <dgm:t>
        <a:bodyPr/>
        <a:lstStyle/>
        <a:p>
          <a:endParaRPr lang="ru-RU"/>
        </a:p>
      </dgm:t>
    </dgm:pt>
    <dgm:pt modelId="{09BC2164-EFD6-4133-8480-EBE17D8FF0B4}" type="sibTrans" cxnId="{56F9CA6B-4211-4301-9774-7B58AD979FA2}">
      <dgm:prSet/>
      <dgm:spPr/>
      <dgm:t>
        <a:bodyPr/>
        <a:lstStyle/>
        <a:p>
          <a:endParaRPr lang="ru-RU"/>
        </a:p>
      </dgm:t>
    </dgm:pt>
    <dgm:pt modelId="{3C971635-DAAB-4A47-BF0D-72426B9AB62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ефективне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використання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освітніх</a:t>
          </a:r>
          <a:r>
            <a:rPr lang="ru-RU" sz="1400" b="1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Georgia" pitchFamily="18" charset="0"/>
            </a:rPr>
            <a:t>ресурсів</a:t>
          </a:r>
          <a:endParaRPr lang="ru-RU" sz="1400" b="1" dirty="0">
            <a:solidFill>
              <a:srgbClr val="002060"/>
            </a:solidFill>
            <a:latin typeface="Georgia" pitchFamily="18" charset="0"/>
          </a:endParaRPr>
        </a:p>
      </dgm:t>
    </dgm:pt>
    <dgm:pt modelId="{23108D4F-0536-46FE-B807-D7BC68F55F53}" type="parTrans" cxnId="{E2DD51B5-5A07-4C0A-8A85-1A8B13D36CAF}">
      <dgm:prSet/>
      <dgm:spPr/>
      <dgm:t>
        <a:bodyPr/>
        <a:lstStyle/>
        <a:p>
          <a:endParaRPr lang="ru-RU"/>
        </a:p>
      </dgm:t>
    </dgm:pt>
    <dgm:pt modelId="{FB48FFD0-72BA-4084-8291-FFD8C8CCE577}" type="sibTrans" cxnId="{E2DD51B5-5A07-4C0A-8A85-1A8B13D36CAF}">
      <dgm:prSet/>
      <dgm:spPr/>
      <dgm:t>
        <a:bodyPr/>
        <a:lstStyle/>
        <a:p>
          <a:endParaRPr lang="ru-RU"/>
        </a:p>
      </dgm:t>
    </dgm:pt>
    <dgm:pt modelId="{7E7DBB0D-A9BA-4151-B00F-48544466EC3B}" type="pres">
      <dgm:prSet presAssocID="{1462E244-1D86-4488-B3B6-1B4247D1FCE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24574C-39D9-4AE5-84C1-6DA31F01E69D}" type="pres">
      <dgm:prSet presAssocID="{1462E244-1D86-4488-B3B6-1B4247D1FCE0}" presName="cycle" presStyleCnt="0"/>
      <dgm:spPr/>
    </dgm:pt>
    <dgm:pt modelId="{AC991C4F-3ABD-4201-BED6-29D66BEBF8DA}" type="pres">
      <dgm:prSet presAssocID="{8079E731-800E-43D6-9017-A79323D27959}" presName="nodeFirstNode" presStyleLbl="node1" presStyleIdx="0" presStyleCnt="8" custScaleX="149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1EC69-A83A-49AC-B6A0-82A36F009D84}" type="pres">
      <dgm:prSet presAssocID="{36A25B0C-A692-490F-8F1E-82446DE009EB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07306FE2-CB08-45D6-9E14-5D5F69A094C3}" type="pres">
      <dgm:prSet presAssocID="{73BCF704-8644-48B8-BE1D-8FB77C74D667}" presName="nodeFollowingNodes" presStyleLbl="node1" presStyleIdx="1" presStyleCnt="8" custScaleX="200090" custRadScaleRad="99502" custRadScaleInc="28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AFDFD-D4F5-427B-BC3B-BB93C587BB3D}" type="pres">
      <dgm:prSet presAssocID="{F5C88912-8FCA-4AA1-89E4-CF1452E114C3}" presName="nodeFollowingNodes" presStyleLbl="node1" presStyleIdx="2" presStyleCnt="8" custScaleX="198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B1045-2E38-4AAF-93A5-498B353C3F08}" type="pres">
      <dgm:prSet presAssocID="{828BCAC5-0A99-4172-9C40-B802364B8231}" presName="nodeFollowingNodes" presStyleLbl="node1" presStyleIdx="3" presStyleCnt="8" custScaleX="189357" custRadScaleRad="99436" custRadScaleInc="-37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FECC0-1CD2-497F-BC6F-30D749F1FF77}" type="pres">
      <dgm:prSet presAssocID="{F779DDC1-427A-4FC4-8AF4-4AD708E70EF3}" presName="nodeFollowingNodes" presStyleLbl="node1" presStyleIdx="4" presStyleCnt="8" custScaleX="221863" custRadScaleRad="91682" custRadScaleInc="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5BB4A-AABB-4381-A1A6-C14BCE18D046}" type="pres">
      <dgm:prSet presAssocID="{B8F4E2A7-FE14-48C8-B64C-A20409993220}" presName="nodeFollowingNodes" presStyleLbl="node1" presStyleIdx="5" presStyleCnt="8" custScaleX="199219" custRadScaleRad="95243" custRadScaleInc="336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A7B38-5A2A-4281-9BFC-293470297F68}" type="pres">
      <dgm:prSet presAssocID="{3A99CF29-00FD-4AA5-ACBE-35E27BAFF969}" presName="nodeFollowingNodes" presStyleLbl="node1" presStyleIdx="6" presStyleCnt="8" custScaleX="192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F9E10-A895-45AF-B295-28E731BDE165}" type="pres">
      <dgm:prSet presAssocID="{3C971635-DAAB-4A47-BF0D-72426B9AB624}" presName="nodeFollowingNodes" presStyleLbl="node1" presStyleIdx="7" presStyleCnt="8" custScaleX="200050" custRadScaleRad="94842" custRadScaleInc="-24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189134-839D-426B-8960-A32BEB98037F}" type="presOf" srcId="{8079E731-800E-43D6-9017-A79323D27959}" destId="{AC991C4F-3ABD-4201-BED6-29D66BEBF8DA}" srcOrd="0" destOrd="0" presId="urn:microsoft.com/office/officeart/2005/8/layout/cycle3"/>
    <dgm:cxn modelId="{C7DC226B-A383-4A51-AE1F-E150A41F4734}" type="presOf" srcId="{F5C88912-8FCA-4AA1-89E4-CF1452E114C3}" destId="{29EAFDFD-D4F5-427B-BC3B-BB93C587BB3D}" srcOrd="0" destOrd="0" presId="urn:microsoft.com/office/officeart/2005/8/layout/cycle3"/>
    <dgm:cxn modelId="{1ED4293E-3586-494B-957D-D86BAC5F5133}" type="presOf" srcId="{828BCAC5-0A99-4172-9C40-B802364B8231}" destId="{882B1045-2E38-4AAF-93A5-498B353C3F08}" srcOrd="0" destOrd="0" presId="urn:microsoft.com/office/officeart/2005/8/layout/cycle3"/>
    <dgm:cxn modelId="{E2DD51B5-5A07-4C0A-8A85-1A8B13D36CAF}" srcId="{1462E244-1D86-4488-B3B6-1B4247D1FCE0}" destId="{3C971635-DAAB-4A47-BF0D-72426B9AB624}" srcOrd="7" destOrd="0" parTransId="{23108D4F-0536-46FE-B807-D7BC68F55F53}" sibTransId="{FB48FFD0-72BA-4084-8291-FFD8C8CCE577}"/>
    <dgm:cxn modelId="{2167A9A9-3F34-46CF-99CF-D60052F26A80}" type="presOf" srcId="{73BCF704-8644-48B8-BE1D-8FB77C74D667}" destId="{07306FE2-CB08-45D6-9E14-5D5F69A094C3}" srcOrd="0" destOrd="0" presId="urn:microsoft.com/office/officeart/2005/8/layout/cycle3"/>
    <dgm:cxn modelId="{5E575F8C-B482-4E3D-9F32-6E8498BA0492}" type="presOf" srcId="{1462E244-1D86-4488-B3B6-1B4247D1FCE0}" destId="{7E7DBB0D-A9BA-4151-B00F-48544466EC3B}" srcOrd="0" destOrd="0" presId="urn:microsoft.com/office/officeart/2005/8/layout/cycle3"/>
    <dgm:cxn modelId="{30953205-9BF8-45A8-842E-6C618DC6EB0D}" type="presOf" srcId="{36A25B0C-A692-490F-8F1E-82446DE009EB}" destId="{2101EC69-A83A-49AC-B6A0-82A36F009D84}" srcOrd="0" destOrd="0" presId="urn:microsoft.com/office/officeart/2005/8/layout/cycle3"/>
    <dgm:cxn modelId="{47E6D926-4738-4ECD-AB81-7FB05316C175}" srcId="{1462E244-1D86-4488-B3B6-1B4247D1FCE0}" destId="{F779DDC1-427A-4FC4-8AF4-4AD708E70EF3}" srcOrd="4" destOrd="0" parTransId="{10D7FFB4-9F63-46B8-8882-D0E5C41F7BC6}" sibTransId="{DBAF3EB2-5B4E-4507-91FF-17C88B3B049E}"/>
    <dgm:cxn modelId="{702CA202-9567-4F0D-8BA6-1918AD240A06}" srcId="{1462E244-1D86-4488-B3B6-1B4247D1FCE0}" destId="{8079E731-800E-43D6-9017-A79323D27959}" srcOrd="0" destOrd="0" parTransId="{C58DF710-3211-4B01-B0E2-4027C48C8755}" sibTransId="{36A25B0C-A692-490F-8F1E-82446DE009EB}"/>
    <dgm:cxn modelId="{4D868F22-80D7-45C1-B38B-BB1584CD4982}" srcId="{1462E244-1D86-4488-B3B6-1B4247D1FCE0}" destId="{B8F4E2A7-FE14-48C8-B64C-A20409993220}" srcOrd="5" destOrd="0" parTransId="{7D9B637B-4FA4-4EF0-B145-7F04A4BF9093}" sibTransId="{113FD0FA-7416-4864-A3F6-B21615BA56D6}"/>
    <dgm:cxn modelId="{2493DDAE-3AF9-4ED7-8D81-E950C5795FAF}" srcId="{1462E244-1D86-4488-B3B6-1B4247D1FCE0}" destId="{F5C88912-8FCA-4AA1-89E4-CF1452E114C3}" srcOrd="2" destOrd="0" parTransId="{BF69F88F-C801-4AD1-B4D5-BDA1D3A5E0D6}" sibTransId="{58FE22E3-20CF-454D-968B-B330DA6DB762}"/>
    <dgm:cxn modelId="{56F9CA6B-4211-4301-9774-7B58AD979FA2}" srcId="{1462E244-1D86-4488-B3B6-1B4247D1FCE0}" destId="{3A99CF29-00FD-4AA5-ACBE-35E27BAFF969}" srcOrd="6" destOrd="0" parTransId="{27D69EBC-86C3-4076-93AB-B04127D1AD61}" sibTransId="{09BC2164-EFD6-4133-8480-EBE17D8FF0B4}"/>
    <dgm:cxn modelId="{585D27D0-3F8E-4DF4-AA78-22F3290A9B47}" type="presOf" srcId="{F779DDC1-427A-4FC4-8AF4-4AD708E70EF3}" destId="{7BEFECC0-1CD2-497F-BC6F-30D749F1FF77}" srcOrd="0" destOrd="0" presId="urn:microsoft.com/office/officeart/2005/8/layout/cycle3"/>
    <dgm:cxn modelId="{4AF183FD-A2EC-45DE-97D8-F8678B8173B3}" type="presOf" srcId="{3C971635-DAAB-4A47-BF0D-72426B9AB624}" destId="{1EBF9E10-A895-45AF-B295-28E731BDE165}" srcOrd="0" destOrd="0" presId="urn:microsoft.com/office/officeart/2005/8/layout/cycle3"/>
    <dgm:cxn modelId="{8E2C292D-DB93-43BA-AC4B-9987623724C5}" srcId="{1462E244-1D86-4488-B3B6-1B4247D1FCE0}" destId="{828BCAC5-0A99-4172-9C40-B802364B8231}" srcOrd="3" destOrd="0" parTransId="{4F9602CF-D0F2-4906-90D8-15C3986321E3}" sibTransId="{D7EF4185-CAD1-4EFE-8253-631829D698C1}"/>
    <dgm:cxn modelId="{0267DC31-7F0E-48D0-A0D2-3ABDE11F5CDC}" type="presOf" srcId="{B8F4E2A7-FE14-48C8-B64C-A20409993220}" destId="{DD95BB4A-AABB-4381-A1A6-C14BCE18D046}" srcOrd="0" destOrd="0" presId="urn:microsoft.com/office/officeart/2005/8/layout/cycle3"/>
    <dgm:cxn modelId="{0D3BB19B-4076-46EA-8AAC-5117A906C1E2}" srcId="{1462E244-1D86-4488-B3B6-1B4247D1FCE0}" destId="{73BCF704-8644-48B8-BE1D-8FB77C74D667}" srcOrd="1" destOrd="0" parTransId="{BAB1F8CB-E577-409A-9183-A77910379BE8}" sibTransId="{8FC78854-7975-4C7E-A828-B5C525BE1432}"/>
    <dgm:cxn modelId="{66A90A3F-375E-43B1-B28E-D77B670C4094}" type="presOf" srcId="{3A99CF29-00FD-4AA5-ACBE-35E27BAFF969}" destId="{D48A7B38-5A2A-4281-9BFC-293470297F68}" srcOrd="0" destOrd="0" presId="urn:microsoft.com/office/officeart/2005/8/layout/cycle3"/>
    <dgm:cxn modelId="{DB3D5ADF-0450-4732-B672-E0D925A55B06}" type="presParOf" srcId="{7E7DBB0D-A9BA-4151-B00F-48544466EC3B}" destId="{1924574C-39D9-4AE5-84C1-6DA31F01E69D}" srcOrd="0" destOrd="0" presId="urn:microsoft.com/office/officeart/2005/8/layout/cycle3"/>
    <dgm:cxn modelId="{94D961F6-DDAF-4F23-B071-5402B2AABE04}" type="presParOf" srcId="{1924574C-39D9-4AE5-84C1-6DA31F01E69D}" destId="{AC991C4F-3ABD-4201-BED6-29D66BEBF8DA}" srcOrd="0" destOrd="0" presId="urn:microsoft.com/office/officeart/2005/8/layout/cycle3"/>
    <dgm:cxn modelId="{2BB082DF-A38F-4835-81B3-AECE350E6B82}" type="presParOf" srcId="{1924574C-39D9-4AE5-84C1-6DA31F01E69D}" destId="{2101EC69-A83A-49AC-B6A0-82A36F009D84}" srcOrd="1" destOrd="0" presId="urn:microsoft.com/office/officeart/2005/8/layout/cycle3"/>
    <dgm:cxn modelId="{130F68D8-CEDF-4270-9E6D-BCF1F3DA6C1C}" type="presParOf" srcId="{1924574C-39D9-4AE5-84C1-6DA31F01E69D}" destId="{07306FE2-CB08-45D6-9E14-5D5F69A094C3}" srcOrd="2" destOrd="0" presId="urn:microsoft.com/office/officeart/2005/8/layout/cycle3"/>
    <dgm:cxn modelId="{C0663260-BB85-4859-BF39-CF5165C625E0}" type="presParOf" srcId="{1924574C-39D9-4AE5-84C1-6DA31F01E69D}" destId="{29EAFDFD-D4F5-427B-BC3B-BB93C587BB3D}" srcOrd="3" destOrd="0" presId="urn:microsoft.com/office/officeart/2005/8/layout/cycle3"/>
    <dgm:cxn modelId="{A61111B5-4A33-4F1A-8F89-2E5F3F783BD1}" type="presParOf" srcId="{1924574C-39D9-4AE5-84C1-6DA31F01E69D}" destId="{882B1045-2E38-4AAF-93A5-498B353C3F08}" srcOrd="4" destOrd="0" presId="urn:microsoft.com/office/officeart/2005/8/layout/cycle3"/>
    <dgm:cxn modelId="{E8499748-D887-4DDC-B438-551AAF6CC5B0}" type="presParOf" srcId="{1924574C-39D9-4AE5-84C1-6DA31F01E69D}" destId="{7BEFECC0-1CD2-497F-BC6F-30D749F1FF77}" srcOrd="5" destOrd="0" presId="urn:microsoft.com/office/officeart/2005/8/layout/cycle3"/>
    <dgm:cxn modelId="{6426E644-E9FD-4894-A455-77F80F4F0ABD}" type="presParOf" srcId="{1924574C-39D9-4AE5-84C1-6DA31F01E69D}" destId="{DD95BB4A-AABB-4381-A1A6-C14BCE18D046}" srcOrd="6" destOrd="0" presId="urn:microsoft.com/office/officeart/2005/8/layout/cycle3"/>
    <dgm:cxn modelId="{17977299-A64C-4920-A0C1-0D238940C686}" type="presParOf" srcId="{1924574C-39D9-4AE5-84C1-6DA31F01E69D}" destId="{D48A7B38-5A2A-4281-9BFC-293470297F68}" srcOrd="7" destOrd="0" presId="urn:microsoft.com/office/officeart/2005/8/layout/cycle3"/>
    <dgm:cxn modelId="{12DD1288-C843-41FA-871B-4141EFCC8706}" type="presParOf" srcId="{1924574C-39D9-4AE5-84C1-6DA31F01E69D}" destId="{1EBF9E10-A895-45AF-B295-28E731BDE165}" srcOrd="8" destOrd="0" presId="urn:microsoft.com/office/officeart/2005/8/layout/cycle3"/>
  </dgm:cxnLst>
  <dgm:bg>
    <a:gradFill flip="none" rotWithShape="1">
      <a:gsLst>
        <a:gs pos="0">
          <a:srgbClr val="66CCFF">
            <a:shade val="30000"/>
            <a:satMod val="115000"/>
          </a:srgbClr>
        </a:gs>
        <a:gs pos="50000">
          <a:srgbClr val="66CCFF">
            <a:shade val="67500"/>
            <a:satMod val="115000"/>
          </a:srgbClr>
        </a:gs>
        <a:gs pos="100000">
          <a:srgbClr val="66CCFF">
            <a:shade val="100000"/>
            <a:satMod val="115000"/>
          </a:srgbClr>
        </a:gs>
      </a:gsLst>
      <a:path path="circle">
        <a:fillToRect l="100000" t="100000"/>
      </a:path>
      <a:tileRect r="-100000" b="-100000"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06B6C3-7A6D-4817-84F5-36246D4CC67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AAAE89-3786-461D-AABA-0D76ECCBB55C}">
      <dgm:prSet phldrT="[Текст]" custT="1"/>
      <dgm:spPr>
        <a:solidFill>
          <a:srgbClr val="66CCFF"/>
        </a:solidFill>
      </dgm:spPr>
      <dgm:t>
        <a:bodyPr/>
        <a:lstStyle/>
        <a:p>
          <a:pPr algn="ctr"/>
          <a:r>
            <a:rPr lang="uk-UA" sz="3200" b="1" dirty="0" smtClean="0">
              <a:solidFill>
                <a:srgbClr val="3366CC"/>
              </a:solidFill>
              <a:latin typeface="Georgia" pitchFamily="18" charset="0"/>
            </a:rPr>
            <a:t>оновлюється зміст освіти</a:t>
          </a:r>
          <a:endParaRPr lang="ru-RU" sz="2400" b="1" dirty="0">
            <a:solidFill>
              <a:srgbClr val="3366CC"/>
            </a:solidFill>
            <a:latin typeface="Georgia" pitchFamily="18" charset="0"/>
          </a:endParaRPr>
        </a:p>
      </dgm:t>
    </dgm:pt>
    <dgm:pt modelId="{4F82AA2D-DD00-4784-85EC-8CEA1B88DE12}" type="parTrans" cxnId="{221CECF6-B329-41A4-B778-3422D9241DFA}">
      <dgm:prSet/>
      <dgm:spPr/>
      <dgm:t>
        <a:bodyPr/>
        <a:lstStyle/>
        <a:p>
          <a:endParaRPr lang="ru-RU"/>
        </a:p>
      </dgm:t>
    </dgm:pt>
    <dgm:pt modelId="{7D8D0197-4636-4D26-BBAF-1172F20B91EC}" type="sibTrans" cxnId="{221CECF6-B329-41A4-B778-3422D9241DFA}">
      <dgm:prSet/>
      <dgm:spPr/>
      <dgm:t>
        <a:bodyPr/>
        <a:lstStyle/>
        <a:p>
          <a:endParaRPr lang="ru-RU"/>
        </a:p>
      </dgm:t>
    </dgm:pt>
    <dgm:pt modelId="{D9FA9D1F-00AB-495A-B192-904B0A117D4D}">
      <dgm:prSet phldrT="[Текст]" custT="1"/>
      <dgm:spPr>
        <a:solidFill>
          <a:srgbClr val="66CCFF"/>
        </a:solidFill>
      </dgm:spPr>
      <dgm:t>
        <a:bodyPr/>
        <a:lstStyle/>
        <a:p>
          <a:pPr algn="ctr"/>
          <a:r>
            <a:rPr lang="uk-UA" sz="3200" b="1" dirty="0" smtClean="0">
              <a:solidFill>
                <a:srgbClr val="3366CC"/>
              </a:solidFill>
              <a:latin typeface="Georgia" pitchFamily="18" charset="0"/>
            </a:rPr>
            <a:t>започатковується дистанційне навчання</a:t>
          </a:r>
          <a:endParaRPr lang="ru-RU" sz="3200" b="1" dirty="0">
            <a:solidFill>
              <a:srgbClr val="3366CC"/>
            </a:solidFill>
            <a:latin typeface="Georgia" pitchFamily="18" charset="0"/>
          </a:endParaRPr>
        </a:p>
      </dgm:t>
    </dgm:pt>
    <dgm:pt modelId="{4A5AE8E4-A57D-4AA4-AF36-9FC116644EEA}" type="parTrans" cxnId="{7391B87D-BE66-463F-84FC-212DDCF1534F}">
      <dgm:prSet/>
      <dgm:spPr/>
      <dgm:t>
        <a:bodyPr/>
        <a:lstStyle/>
        <a:p>
          <a:endParaRPr lang="ru-RU"/>
        </a:p>
      </dgm:t>
    </dgm:pt>
    <dgm:pt modelId="{529FA1A8-1D87-44A0-9079-F951A8657BEA}" type="sibTrans" cxnId="{7391B87D-BE66-463F-84FC-212DDCF1534F}">
      <dgm:prSet/>
      <dgm:spPr/>
      <dgm:t>
        <a:bodyPr/>
        <a:lstStyle/>
        <a:p>
          <a:endParaRPr lang="ru-RU"/>
        </a:p>
      </dgm:t>
    </dgm:pt>
    <dgm:pt modelId="{DB93AFB7-4DF3-4278-BC5A-D0448A030FBC}">
      <dgm:prSet phldrT="[Текст]" custT="1"/>
      <dgm:spPr>
        <a:solidFill>
          <a:srgbClr val="66CCFF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>
              <a:solidFill>
                <a:srgbClr val="3366CC"/>
              </a:solidFill>
              <a:latin typeface="Georgia" pitchFamily="18" charset="0"/>
            </a:rPr>
            <a:t>упроваджуються нові форми спілкування: </a:t>
          </a:r>
          <a:r>
            <a:rPr lang="uk-UA" sz="2400" b="1" dirty="0" err="1" smtClean="0">
              <a:solidFill>
                <a:srgbClr val="3366CC"/>
              </a:solidFill>
              <a:latin typeface="Georgia" pitchFamily="18" charset="0"/>
            </a:rPr>
            <a:t>відеоконференції</a:t>
          </a:r>
          <a:r>
            <a:rPr lang="uk-UA" sz="2400" b="1" dirty="0" smtClean="0">
              <a:solidFill>
                <a:srgbClr val="3366CC"/>
              </a:solidFill>
              <a:latin typeface="Georgia" pitchFamily="18" charset="0"/>
            </a:rPr>
            <a:t>, форуми, </a:t>
          </a:r>
          <a:r>
            <a:rPr lang="uk-UA" sz="2400" b="1" dirty="0" err="1" smtClean="0">
              <a:solidFill>
                <a:srgbClr val="3366CC"/>
              </a:solidFill>
              <a:latin typeface="Georgia" pitchFamily="18" charset="0"/>
            </a:rPr>
            <a:t>веб-семінари</a:t>
          </a:r>
          <a:r>
            <a:rPr lang="uk-UA" sz="2400" b="1" dirty="0" smtClean="0">
              <a:solidFill>
                <a:srgbClr val="3366CC"/>
              </a:solidFill>
              <a:latin typeface="Georgia" pitchFamily="18" charset="0"/>
            </a:rPr>
            <a:t>…</a:t>
          </a:r>
          <a:endParaRPr lang="ru-RU" sz="2400" b="1" dirty="0" smtClean="0">
            <a:solidFill>
              <a:srgbClr val="3366CC"/>
            </a:solidFill>
            <a:latin typeface="Georgia" pitchFamily="18" charset="0"/>
          </a:endParaRPr>
        </a:p>
        <a:p>
          <a:pPr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>
            <a:solidFill>
              <a:srgbClr val="3366CC"/>
            </a:solidFill>
            <a:latin typeface="Georgia" pitchFamily="18" charset="0"/>
          </a:endParaRPr>
        </a:p>
      </dgm:t>
    </dgm:pt>
    <dgm:pt modelId="{25A30209-C559-43BC-8F8D-B7158B273D50}" type="parTrans" cxnId="{438E5409-F922-4DE6-9CD2-14DA1E158D44}">
      <dgm:prSet/>
      <dgm:spPr/>
      <dgm:t>
        <a:bodyPr/>
        <a:lstStyle/>
        <a:p>
          <a:endParaRPr lang="ru-RU"/>
        </a:p>
      </dgm:t>
    </dgm:pt>
    <dgm:pt modelId="{9FFA571B-3F71-483F-971F-558DE6866933}" type="sibTrans" cxnId="{438E5409-F922-4DE6-9CD2-14DA1E158D44}">
      <dgm:prSet/>
      <dgm:spPr/>
      <dgm:t>
        <a:bodyPr/>
        <a:lstStyle/>
        <a:p>
          <a:endParaRPr lang="ru-RU"/>
        </a:p>
      </dgm:t>
    </dgm:pt>
    <dgm:pt modelId="{B057926B-EE28-4EF4-93B6-3DBB093C27A9}" type="pres">
      <dgm:prSet presAssocID="{0F06B6C3-7A6D-4817-84F5-36246D4CC67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DDC1A4-BD35-4C75-8799-7AA888C97318}" type="pres">
      <dgm:prSet presAssocID="{0F06B6C3-7A6D-4817-84F5-36246D4CC67C}" presName="dummyMaxCanvas" presStyleCnt="0">
        <dgm:presLayoutVars/>
      </dgm:prSet>
      <dgm:spPr/>
    </dgm:pt>
    <dgm:pt modelId="{60793EC2-7B5C-4F1E-8FE3-2E58ADD9E3B9}" type="pres">
      <dgm:prSet presAssocID="{0F06B6C3-7A6D-4817-84F5-36246D4CC67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33A36-128B-41FC-9FBB-A1567D040867}" type="pres">
      <dgm:prSet presAssocID="{0F06B6C3-7A6D-4817-84F5-36246D4CC67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7E380-81E8-417B-B137-1197C59C4712}" type="pres">
      <dgm:prSet presAssocID="{0F06B6C3-7A6D-4817-84F5-36246D4CC67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2A4C0-6C2C-4DB0-A4EF-BBFF2C9D427F}" type="pres">
      <dgm:prSet presAssocID="{0F06B6C3-7A6D-4817-84F5-36246D4CC67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C61E7-F166-4D38-B03C-8ADD082B0312}" type="pres">
      <dgm:prSet presAssocID="{0F06B6C3-7A6D-4817-84F5-36246D4CC67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CA1D8-E64A-495B-9F9F-A93DADF54906}" type="pres">
      <dgm:prSet presAssocID="{0F06B6C3-7A6D-4817-84F5-36246D4CC67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001D0E-2180-455F-87E3-6C37B85049BD}" type="pres">
      <dgm:prSet presAssocID="{0F06B6C3-7A6D-4817-84F5-36246D4CC67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400CD-794F-4183-9093-DB7FF7C47F7F}" type="pres">
      <dgm:prSet presAssocID="{0F06B6C3-7A6D-4817-84F5-36246D4CC67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B862EB-DBE3-4F98-A32F-EE875564686F}" type="presOf" srcId="{7D8D0197-4636-4D26-BBAF-1172F20B91EC}" destId="{6DB2A4C0-6C2C-4DB0-A4EF-BBFF2C9D427F}" srcOrd="0" destOrd="0" presId="urn:microsoft.com/office/officeart/2005/8/layout/vProcess5"/>
    <dgm:cxn modelId="{7391B87D-BE66-463F-84FC-212DDCF1534F}" srcId="{0F06B6C3-7A6D-4817-84F5-36246D4CC67C}" destId="{D9FA9D1F-00AB-495A-B192-904B0A117D4D}" srcOrd="1" destOrd="0" parTransId="{4A5AE8E4-A57D-4AA4-AF36-9FC116644EEA}" sibTransId="{529FA1A8-1D87-44A0-9079-F951A8657BEA}"/>
    <dgm:cxn modelId="{D7D875B8-22C9-4016-AC21-B9175E317CC0}" type="presOf" srcId="{29AAAE89-3786-461D-AABA-0D76ECCBB55C}" destId="{60793EC2-7B5C-4F1E-8FE3-2E58ADD9E3B9}" srcOrd="0" destOrd="0" presId="urn:microsoft.com/office/officeart/2005/8/layout/vProcess5"/>
    <dgm:cxn modelId="{6FC33FAA-36BC-4013-B224-949EB4C0F220}" type="presOf" srcId="{DB93AFB7-4DF3-4278-BC5A-D0448A030FBC}" destId="{B5F7E380-81E8-417B-B137-1197C59C4712}" srcOrd="0" destOrd="0" presId="urn:microsoft.com/office/officeart/2005/8/layout/vProcess5"/>
    <dgm:cxn modelId="{F19E0516-A46F-4F79-BBF8-C2AA26223E46}" type="presOf" srcId="{0F06B6C3-7A6D-4817-84F5-36246D4CC67C}" destId="{B057926B-EE28-4EF4-93B6-3DBB093C27A9}" srcOrd="0" destOrd="0" presId="urn:microsoft.com/office/officeart/2005/8/layout/vProcess5"/>
    <dgm:cxn modelId="{221CECF6-B329-41A4-B778-3422D9241DFA}" srcId="{0F06B6C3-7A6D-4817-84F5-36246D4CC67C}" destId="{29AAAE89-3786-461D-AABA-0D76ECCBB55C}" srcOrd="0" destOrd="0" parTransId="{4F82AA2D-DD00-4784-85EC-8CEA1B88DE12}" sibTransId="{7D8D0197-4636-4D26-BBAF-1172F20B91EC}"/>
    <dgm:cxn modelId="{1C84F5B9-480D-4969-80CC-B33AC80E3A8F}" type="presOf" srcId="{29AAAE89-3786-461D-AABA-0D76ECCBB55C}" destId="{BAFCA1D8-E64A-495B-9F9F-A93DADF54906}" srcOrd="1" destOrd="0" presId="urn:microsoft.com/office/officeart/2005/8/layout/vProcess5"/>
    <dgm:cxn modelId="{438E5409-F922-4DE6-9CD2-14DA1E158D44}" srcId="{0F06B6C3-7A6D-4817-84F5-36246D4CC67C}" destId="{DB93AFB7-4DF3-4278-BC5A-D0448A030FBC}" srcOrd="2" destOrd="0" parTransId="{25A30209-C559-43BC-8F8D-B7158B273D50}" sibTransId="{9FFA571B-3F71-483F-971F-558DE6866933}"/>
    <dgm:cxn modelId="{690824C7-FAE4-490F-A651-C37F7530470A}" type="presOf" srcId="{D9FA9D1F-00AB-495A-B192-904B0A117D4D}" destId="{79A33A36-128B-41FC-9FBB-A1567D040867}" srcOrd="0" destOrd="0" presId="urn:microsoft.com/office/officeart/2005/8/layout/vProcess5"/>
    <dgm:cxn modelId="{E08459DC-799D-4D0B-96EB-6407B4DCA2FC}" type="presOf" srcId="{D9FA9D1F-00AB-495A-B192-904B0A117D4D}" destId="{7E001D0E-2180-455F-87E3-6C37B85049BD}" srcOrd="1" destOrd="0" presId="urn:microsoft.com/office/officeart/2005/8/layout/vProcess5"/>
    <dgm:cxn modelId="{AA6D4E69-563D-4229-AC16-8A3961F4E57F}" type="presOf" srcId="{529FA1A8-1D87-44A0-9079-F951A8657BEA}" destId="{3FBC61E7-F166-4D38-B03C-8ADD082B0312}" srcOrd="0" destOrd="0" presId="urn:microsoft.com/office/officeart/2005/8/layout/vProcess5"/>
    <dgm:cxn modelId="{3201C127-717E-48E9-8044-01FA7FA3BE34}" type="presOf" srcId="{DB93AFB7-4DF3-4278-BC5A-D0448A030FBC}" destId="{AF5400CD-794F-4183-9093-DB7FF7C47F7F}" srcOrd="1" destOrd="0" presId="urn:microsoft.com/office/officeart/2005/8/layout/vProcess5"/>
    <dgm:cxn modelId="{FEA3340A-C158-4C0B-B514-FF87C4E63C6A}" type="presParOf" srcId="{B057926B-EE28-4EF4-93B6-3DBB093C27A9}" destId="{7FDDC1A4-BD35-4C75-8799-7AA888C97318}" srcOrd="0" destOrd="0" presId="urn:microsoft.com/office/officeart/2005/8/layout/vProcess5"/>
    <dgm:cxn modelId="{743826C0-E721-4165-809C-C7F9A00ACDC1}" type="presParOf" srcId="{B057926B-EE28-4EF4-93B6-3DBB093C27A9}" destId="{60793EC2-7B5C-4F1E-8FE3-2E58ADD9E3B9}" srcOrd="1" destOrd="0" presId="urn:microsoft.com/office/officeart/2005/8/layout/vProcess5"/>
    <dgm:cxn modelId="{31948122-E8E9-4E7F-B5E8-9558E9E68187}" type="presParOf" srcId="{B057926B-EE28-4EF4-93B6-3DBB093C27A9}" destId="{79A33A36-128B-41FC-9FBB-A1567D040867}" srcOrd="2" destOrd="0" presId="urn:microsoft.com/office/officeart/2005/8/layout/vProcess5"/>
    <dgm:cxn modelId="{FB7BA766-33C6-43E3-954A-D381F750347C}" type="presParOf" srcId="{B057926B-EE28-4EF4-93B6-3DBB093C27A9}" destId="{B5F7E380-81E8-417B-B137-1197C59C4712}" srcOrd="3" destOrd="0" presId="urn:microsoft.com/office/officeart/2005/8/layout/vProcess5"/>
    <dgm:cxn modelId="{F4B4BE3C-26DD-40B2-981F-D055DF37CAE8}" type="presParOf" srcId="{B057926B-EE28-4EF4-93B6-3DBB093C27A9}" destId="{6DB2A4C0-6C2C-4DB0-A4EF-BBFF2C9D427F}" srcOrd="4" destOrd="0" presId="urn:microsoft.com/office/officeart/2005/8/layout/vProcess5"/>
    <dgm:cxn modelId="{0BA9BA79-6B5D-4254-B779-B15FEE1E9160}" type="presParOf" srcId="{B057926B-EE28-4EF4-93B6-3DBB093C27A9}" destId="{3FBC61E7-F166-4D38-B03C-8ADD082B0312}" srcOrd="5" destOrd="0" presId="urn:microsoft.com/office/officeart/2005/8/layout/vProcess5"/>
    <dgm:cxn modelId="{E426DB60-1CF4-46B2-88D4-B4969DDF942A}" type="presParOf" srcId="{B057926B-EE28-4EF4-93B6-3DBB093C27A9}" destId="{BAFCA1D8-E64A-495B-9F9F-A93DADF54906}" srcOrd="6" destOrd="0" presId="urn:microsoft.com/office/officeart/2005/8/layout/vProcess5"/>
    <dgm:cxn modelId="{88BAFAE0-F5B5-4CDD-B441-FF74CF8960D0}" type="presParOf" srcId="{B057926B-EE28-4EF4-93B6-3DBB093C27A9}" destId="{7E001D0E-2180-455F-87E3-6C37B85049BD}" srcOrd="7" destOrd="0" presId="urn:microsoft.com/office/officeart/2005/8/layout/vProcess5"/>
    <dgm:cxn modelId="{DB040BCA-8A96-4412-8066-4A28798F5147}" type="presParOf" srcId="{B057926B-EE28-4EF4-93B6-3DBB093C27A9}" destId="{AF5400CD-794F-4183-9093-DB7FF7C47F7F}" srcOrd="8" destOrd="0" presId="urn:microsoft.com/office/officeart/2005/8/layout/vProcess5"/>
  </dgm:cxnLst>
  <dgm:bg>
    <a:solidFill>
      <a:srgbClr val="3366CC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216ACD-54D9-4287-9059-E52A83985A7E}">
      <dsp:nvSpPr>
        <dsp:cNvPr id="0" name=""/>
        <dsp:cNvSpPr/>
      </dsp:nvSpPr>
      <dsp:spPr>
        <a:xfrm rot="5400000">
          <a:off x="-94570" y="95540"/>
          <a:ext cx="630471" cy="441330"/>
        </a:xfrm>
        <a:prstGeom prst="chevron">
          <a:avLst/>
        </a:prstGeom>
        <a:solidFill>
          <a:srgbClr val="66CCFF"/>
        </a:solidFill>
        <a:ln w="425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-</a:t>
          </a:r>
          <a:endParaRPr lang="ru-RU" sz="1200" kern="1200" dirty="0"/>
        </a:p>
      </dsp:txBody>
      <dsp:txXfrm rot="-5400000">
        <a:off x="1" y="221634"/>
        <a:ext cx="441330" cy="189141"/>
      </dsp:txXfrm>
    </dsp:sp>
    <dsp:sp modelId="{905C444B-31E1-4B54-B155-3AC0F0B661D6}">
      <dsp:nvSpPr>
        <dsp:cNvPr id="0" name=""/>
        <dsp:cNvSpPr/>
      </dsp:nvSpPr>
      <dsp:spPr>
        <a:xfrm rot="5400000">
          <a:off x="3159033" y="-2716733"/>
          <a:ext cx="409806" cy="5845213"/>
        </a:xfrm>
        <a:prstGeom prst="round2SameRect">
          <a:avLst/>
        </a:prstGeom>
        <a:solidFill>
          <a:schemeClr val="lt1"/>
        </a:solidFill>
        <a:ln w="425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1" kern="1200" dirty="0" smtClean="0">
              <a:latin typeface="Georgia" pitchFamily="18" charset="0"/>
            </a:rPr>
            <a:t>на заняттях</a:t>
          </a:r>
          <a:endParaRPr lang="ru-RU" sz="1800" b="1" kern="1200" dirty="0">
            <a:latin typeface="Georgia" pitchFamily="18" charset="0"/>
          </a:endParaRPr>
        </a:p>
      </dsp:txBody>
      <dsp:txXfrm rot="-5400000">
        <a:off x="441330" y="20975"/>
        <a:ext cx="5825208" cy="369796"/>
      </dsp:txXfrm>
    </dsp:sp>
    <dsp:sp modelId="{B6DEA01C-8541-4FA2-823D-B193398A1630}">
      <dsp:nvSpPr>
        <dsp:cNvPr id="0" name=""/>
        <dsp:cNvSpPr/>
      </dsp:nvSpPr>
      <dsp:spPr>
        <a:xfrm rot="5400000">
          <a:off x="-94570" y="598239"/>
          <a:ext cx="630471" cy="441330"/>
        </a:xfrm>
        <a:prstGeom prst="chevron">
          <a:avLst/>
        </a:prstGeom>
        <a:solidFill>
          <a:srgbClr val="66CCFF"/>
        </a:solidFill>
        <a:ln w="425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-</a:t>
          </a:r>
          <a:endParaRPr lang="ru-RU" sz="1200" kern="1200" dirty="0"/>
        </a:p>
      </dsp:txBody>
      <dsp:txXfrm rot="-5400000">
        <a:off x="1" y="724333"/>
        <a:ext cx="441330" cy="189141"/>
      </dsp:txXfrm>
    </dsp:sp>
    <dsp:sp modelId="{5389CCE1-8631-4F99-8DCC-D560F2D2FD58}">
      <dsp:nvSpPr>
        <dsp:cNvPr id="0" name=""/>
        <dsp:cNvSpPr/>
      </dsp:nvSpPr>
      <dsp:spPr>
        <a:xfrm rot="5400000">
          <a:off x="3159033" y="-2214034"/>
          <a:ext cx="409806" cy="5845213"/>
        </a:xfrm>
        <a:prstGeom prst="round2SameRect">
          <a:avLst/>
        </a:prstGeom>
        <a:solidFill>
          <a:schemeClr val="lt1"/>
        </a:solidFill>
        <a:ln w="425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1" kern="1200" dirty="0" smtClean="0">
              <a:latin typeface="Georgia" pitchFamily="18" charset="0"/>
            </a:rPr>
            <a:t>батьківських зборах </a:t>
          </a:r>
          <a:endParaRPr lang="ru-RU" sz="1800" b="1" kern="1200" dirty="0">
            <a:latin typeface="Georgia" pitchFamily="18" charset="0"/>
          </a:endParaRPr>
        </a:p>
      </dsp:txBody>
      <dsp:txXfrm rot="-5400000">
        <a:off x="441330" y="523674"/>
        <a:ext cx="5825208" cy="369796"/>
      </dsp:txXfrm>
    </dsp:sp>
    <dsp:sp modelId="{51F2835A-75EB-44BD-BB4A-36B70D53715E}">
      <dsp:nvSpPr>
        <dsp:cNvPr id="0" name=""/>
        <dsp:cNvSpPr/>
      </dsp:nvSpPr>
      <dsp:spPr>
        <a:xfrm rot="5400000">
          <a:off x="-94570" y="1100937"/>
          <a:ext cx="630471" cy="441330"/>
        </a:xfrm>
        <a:prstGeom prst="chevron">
          <a:avLst/>
        </a:prstGeom>
        <a:solidFill>
          <a:srgbClr val="66CCFF"/>
        </a:solidFill>
        <a:ln w="425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-</a:t>
          </a:r>
          <a:endParaRPr lang="ru-RU" sz="1200" kern="1200" dirty="0"/>
        </a:p>
      </dsp:txBody>
      <dsp:txXfrm rot="-5400000">
        <a:off x="1" y="1227031"/>
        <a:ext cx="441330" cy="189141"/>
      </dsp:txXfrm>
    </dsp:sp>
    <dsp:sp modelId="{FC66C593-F8CE-4D87-89E8-0DE4091905B5}">
      <dsp:nvSpPr>
        <dsp:cNvPr id="0" name=""/>
        <dsp:cNvSpPr/>
      </dsp:nvSpPr>
      <dsp:spPr>
        <a:xfrm rot="5400000">
          <a:off x="3159033" y="-1711336"/>
          <a:ext cx="409806" cy="5845213"/>
        </a:xfrm>
        <a:prstGeom prst="round2SameRect">
          <a:avLst/>
        </a:prstGeom>
        <a:solidFill>
          <a:schemeClr val="lt1"/>
        </a:solidFill>
        <a:ln w="425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1" kern="1200" dirty="0" smtClean="0">
              <a:latin typeface="Georgia" pitchFamily="18" charset="0"/>
            </a:rPr>
            <a:t>під час проведення свят</a:t>
          </a:r>
          <a:r>
            <a:rPr lang="uk-UA" sz="1800" kern="1200" dirty="0" smtClean="0"/>
            <a:t> </a:t>
          </a:r>
          <a:endParaRPr lang="ru-RU" sz="1800" kern="1200" dirty="0"/>
        </a:p>
      </dsp:txBody>
      <dsp:txXfrm rot="-5400000">
        <a:off x="441330" y="1026372"/>
        <a:ext cx="5825208" cy="369796"/>
      </dsp:txXfrm>
    </dsp:sp>
    <dsp:sp modelId="{6AA52826-A6B0-4322-8EF8-98098321EF0F}">
      <dsp:nvSpPr>
        <dsp:cNvPr id="0" name=""/>
        <dsp:cNvSpPr/>
      </dsp:nvSpPr>
      <dsp:spPr>
        <a:xfrm rot="5400000">
          <a:off x="-94570" y="1603636"/>
          <a:ext cx="630471" cy="441330"/>
        </a:xfrm>
        <a:prstGeom prst="chevron">
          <a:avLst/>
        </a:prstGeom>
        <a:solidFill>
          <a:srgbClr val="66CCFF"/>
        </a:solidFill>
        <a:ln w="425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-</a:t>
          </a:r>
          <a:endParaRPr lang="ru-RU" sz="1200" kern="1200" dirty="0"/>
        </a:p>
      </dsp:txBody>
      <dsp:txXfrm rot="-5400000">
        <a:off x="1" y="1729730"/>
        <a:ext cx="441330" cy="189141"/>
      </dsp:txXfrm>
    </dsp:sp>
    <dsp:sp modelId="{2C5C4E58-2E17-43D4-8F20-6B93CFF4EEB6}">
      <dsp:nvSpPr>
        <dsp:cNvPr id="0" name=""/>
        <dsp:cNvSpPr/>
      </dsp:nvSpPr>
      <dsp:spPr>
        <a:xfrm rot="5400000">
          <a:off x="3159033" y="-1208637"/>
          <a:ext cx="409806" cy="5845213"/>
        </a:xfrm>
        <a:prstGeom prst="round2SameRect">
          <a:avLst/>
        </a:prstGeom>
        <a:solidFill>
          <a:schemeClr val="lt1"/>
        </a:solidFill>
        <a:ln w="425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1" kern="1200" dirty="0" smtClean="0">
              <a:latin typeface="Georgia" pitchFamily="18" charset="0"/>
            </a:rPr>
            <a:t>розваг</a:t>
          </a:r>
          <a:endParaRPr lang="ru-RU" sz="1800" b="1" kern="1200" dirty="0">
            <a:latin typeface="Georgia" pitchFamily="18" charset="0"/>
          </a:endParaRPr>
        </a:p>
      </dsp:txBody>
      <dsp:txXfrm rot="-5400000">
        <a:off x="441330" y="1529071"/>
        <a:ext cx="5825208" cy="369796"/>
      </dsp:txXfrm>
    </dsp:sp>
    <dsp:sp modelId="{3800B9C5-2BD0-48DF-A94C-99EFA750BCC4}">
      <dsp:nvSpPr>
        <dsp:cNvPr id="0" name=""/>
        <dsp:cNvSpPr/>
      </dsp:nvSpPr>
      <dsp:spPr>
        <a:xfrm rot="5400000">
          <a:off x="-94570" y="2106334"/>
          <a:ext cx="630471" cy="441330"/>
        </a:xfrm>
        <a:prstGeom prst="chevron">
          <a:avLst/>
        </a:prstGeom>
        <a:solidFill>
          <a:srgbClr val="66CCFF"/>
        </a:solidFill>
        <a:ln w="425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1" y="2232428"/>
        <a:ext cx="441330" cy="189141"/>
      </dsp:txXfrm>
    </dsp:sp>
    <dsp:sp modelId="{27D39061-4C94-4521-BB66-25D841EC6F4A}">
      <dsp:nvSpPr>
        <dsp:cNvPr id="0" name=""/>
        <dsp:cNvSpPr/>
      </dsp:nvSpPr>
      <dsp:spPr>
        <a:xfrm rot="5400000">
          <a:off x="3159033" y="-705939"/>
          <a:ext cx="409806" cy="5845213"/>
        </a:xfrm>
        <a:prstGeom prst="round2SameRect">
          <a:avLst/>
        </a:prstGeom>
        <a:solidFill>
          <a:schemeClr val="lt1"/>
        </a:solidFill>
        <a:ln w="425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1" kern="1200" dirty="0" smtClean="0">
              <a:latin typeface="Georgia" pitchFamily="18" charset="0"/>
            </a:rPr>
            <a:t>у процесі виготовлення наочних посібників </a:t>
          </a:r>
          <a:endParaRPr lang="ru-RU" sz="1800" b="1" kern="1200" dirty="0">
            <a:latin typeface="Georgia" pitchFamily="18" charset="0"/>
          </a:endParaRPr>
        </a:p>
      </dsp:txBody>
      <dsp:txXfrm rot="-5400000">
        <a:off x="441330" y="2031769"/>
        <a:ext cx="5825208" cy="3697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A3072-624B-43D5-B968-6EC4EBD8481A}">
      <dsp:nvSpPr>
        <dsp:cNvPr id="0" name=""/>
        <dsp:cNvSpPr/>
      </dsp:nvSpPr>
      <dsp:spPr>
        <a:xfrm>
          <a:off x="0" y="534"/>
          <a:ext cx="8429684" cy="1927757"/>
        </a:xfrm>
        <a:prstGeom prst="roundRect">
          <a:avLst/>
        </a:prstGeom>
        <a:solidFill>
          <a:srgbClr val="3366CC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ts val="2880"/>
            </a:lnSpc>
            <a:spcBef>
              <a:spcPct val="0"/>
            </a:spcBef>
            <a:spcAft>
              <a:spcPct val="35000"/>
            </a:spcAft>
          </a:pPr>
          <a:endParaRPr lang="ru-RU" sz="2400" b="1" kern="1200" baseline="0" dirty="0" smtClean="0">
            <a:solidFill>
              <a:srgbClr val="002060"/>
            </a:solidFill>
            <a:latin typeface="Georgia" pitchFamily="18" charset="0"/>
          </a:endParaRPr>
        </a:p>
        <a:p>
          <a:pPr lvl="0" algn="ctr" defTabSz="1066800" rtl="0">
            <a:lnSpc>
              <a:spcPts val="288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Педагог, </a:t>
          </a:r>
          <a:r>
            <a:rPr lang="ru-RU" sz="2400" b="1" kern="1200" baseline="0" dirty="0" err="1" smtClean="0">
              <a:solidFill>
                <a:schemeClr val="bg1"/>
              </a:solidFill>
              <a:latin typeface="Georgia" pitchFamily="18" charset="0"/>
            </a:rPr>
            <a:t>який</a:t>
          </a: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r>
            <a:rPr lang="ru-RU" sz="2400" b="1" kern="1200" baseline="0" dirty="0" err="1" smtClean="0">
              <a:solidFill>
                <a:schemeClr val="bg1"/>
              </a:solidFill>
              <a:latin typeface="Georgia" pitchFamily="18" charset="0"/>
            </a:rPr>
            <a:t>працює</a:t>
          </a: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, </a:t>
          </a:r>
          <a:r>
            <a:rPr lang="ru-RU" sz="2400" b="1" kern="1200" baseline="0" dirty="0" err="1" smtClean="0">
              <a:solidFill>
                <a:schemeClr val="bg1"/>
              </a:solidFill>
              <a:latin typeface="Georgia" pitchFamily="18" charset="0"/>
            </a:rPr>
            <a:t>використовуючи</a:t>
          </a: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 ІКТ, </a:t>
          </a:r>
          <a:r>
            <a:rPr lang="ru-RU" sz="2400" b="1" kern="1200" baseline="0" dirty="0" err="1" smtClean="0">
              <a:solidFill>
                <a:schemeClr val="bg1"/>
              </a:solidFill>
              <a:latin typeface="Georgia" pitchFamily="18" charset="0"/>
            </a:rPr>
            <a:t>володіє</a:t>
          </a: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r>
            <a:rPr lang="ru-RU" sz="2400" b="1" kern="1200" baseline="0" dirty="0" err="1" smtClean="0">
              <a:solidFill>
                <a:schemeClr val="bg1"/>
              </a:solidFill>
              <a:latin typeface="Georgia" pitchFamily="18" charset="0"/>
            </a:rPr>
            <a:t>якісною</a:t>
          </a: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r>
            <a:rPr lang="ru-RU" sz="2400" b="1" kern="1200" baseline="0" dirty="0" err="1" smtClean="0">
              <a:solidFill>
                <a:schemeClr val="bg1"/>
              </a:solidFill>
              <a:latin typeface="Georgia" pitchFamily="18" charset="0"/>
            </a:rPr>
            <a:t>перевагою</a:t>
          </a: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 в </a:t>
          </a:r>
          <a:r>
            <a:rPr lang="ru-RU" sz="2400" b="1" kern="1200" baseline="0" dirty="0" err="1" smtClean="0">
              <a:solidFill>
                <a:schemeClr val="bg1"/>
              </a:solidFill>
              <a:latin typeface="Georgia" pitchFamily="18" charset="0"/>
            </a:rPr>
            <a:t>роботі</a:t>
          </a: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r>
            <a:rPr lang="ru-RU" sz="2400" b="1" kern="1200" baseline="0" dirty="0" err="1" smtClean="0">
              <a:solidFill>
                <a:schemeClr val="bg1"/>
              </a:solidFill>
              <a:latin typeface="Georgia" pitchFamily="18" charset="0"/>
            </a:rPr>
            <a:t>з</a:t>
          </a: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r>
            <a:rPr lang="ru-RU" sz="2400" b="1" kern="1200" baseline="0" dirty="0" err="1" smtClean="0">
              <a:solidFill>
                <a:schemeClr val="bg1"/>
              </a:solidFill>
              <a:latin typeface="Georgia" pitchFamily="18" charset="0"/>
            </a:rPr>
            <a:t>будь-якого</a:t>
          </a: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 виду </a:t>
          </a:r>
          <a:r>
            <a:rPr lang="ru-RU" sz="2400" b="1" kern="1200" baseline="0" dirty="0" err="1" smtClean="0">
              <a:solidFill>
                <a:schemeClr val="bg1"/>
              </a:solidFill>
              <a:latin typeface="Georgia" pitchFamily="18" charset="0"/>
            </a:rPr>
            <a:t>діяльності</a:t>
          </a: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 в </a:t>
          </a:r>
          <a:r>
            <a:rPr lang="uk-UA" sz="2400" b="1" kern="1200" baseline="0" dirty="0" smtClean="0">
              <a:solidFill>
                <a:schemeClr val="bg1"/>
              </a:solidFill>
              <a:latin typeface="Georgia" pitchFamily="18" charset="0"/>
            </a:rPr>
            <a:t>ЗДО</a:t>
          </a: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, в тому </a:t>
          </a:r>
          <a:r>
            <a:rPr lang="ru-RU" sz="2400" b="1" kern="1200" baseline="0" dirty="0" err="1" smtClean="0">
              <a:solidFill>
                <a:schemeClr val="bg1"/>
              </a:solidFill>
              <a:latin typeface="Georgia" pitchFamily="18" charset="0"/>
            </a:rPr>
            <a:t>числі</a:t>
          </a: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, </a:t>
          </a:r>
          <a:r>
            <a:rPr lang="ru-RU" sz="2400" b="1" kern="1200" baseline="0" dirty="0" err="1" smtClean="0">
              <a:solidFill>
                <a:schemeClr val="bg1"/>
              </a:solidFill>
              <a:latin typeface="Georgia" pitchFamily="18" charset="0"/>
            </a:rPr>
            <a:t>і</a:t>
          </a: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r>
            <a:rPr lang="ru-RU" sz="2400" b="1" kern="1200" baseline="0" dirty="0" err="1" smtClean="0">
              <a:solidFill>
                <a:schemeClr val="bg1"/>
              </a:solidFill>
              <a:latin typeface="Georgia" pitchFamily="18" charset="0"/>
            </a:rPr>
            <a:t>з</a:t>
          </a: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r>
            <a:rPr lang="ru-RU" sz="2400" b="1" kern="1200" baseline="0" dirty="0" err="1" smtClean="0">
              <a:solidFill>
                <a:schemeClr val="bg1"/>
              </a:solidFill>
              <a:latin typeface="Georgia" pitchFamily="18" charset="0"/>
            </a:rPr>
            <a:t>музичного</a:t>
          </a: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r>
            <a:rPr lang="ru-RU" sz="2400" b="1" kern="1200" baseline="0" dirty="0" err="1" smtClean="0">
              <a:solidFill>
                <a:schemeClr val="bg1"/>
              </a:solidFill>
              <a:latin typeface="Georgia" pitchFamily="18" charset="0"/>
            </a:rPr>
            <a:t>виховання</a:t>
          </a:r>
          <a:r>
            <a:rPr lang="ru-RU" sz="2400" b="1" kern="1200" baseline="0" dirty="0" smtClean="0">
              <a:solidFill>
                <a:schemeClr val="bg1"/>
              </a:solidFill>
              <a:latin typeface="Georgia" pitchFamily="18" charset="0"/>
            </a:rPr>
            <a:t>.</a:t>
          </a:r>
          <a:r>
            <a:rPr lang="ru-RU" sz="2200" b="0" kern="1200" baseline="0" dirty="0" smtClean="0"/>
            <a:t/>
          </a:r>
          <a:br>
            <a:rPr lang="ru-RU" sz="2200" b="0" kern="1200" baseline="0" dirty="0" smtClean="0"/>
          </a:br>
          <a:endParaRPr lang="ru-RU" sz="2200" b="0" kern="1200" baseline="0" dirty="0"/>
        </a:p>
      </dsp:txBody>
      <dsp:txXfrm>
        <a:off x="94105" y="94639"/>
        <a:ext cx="8241474" cy="17395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A3072-624B-43D5-B968-6EC4EBD8481A}">
      <dsp:nvSpPr>
        <dsp:cNvPr id="0" name=""/>
        <dsp:cNvSpPr/>
      </dsp:nvSpPr>
      <dsp:spPr>
        <a:xfrm>
          <a:off x="0" y="432051"/>
          <a:ext cx="8429684" cy="2485434"/>
        </a:xfrm>
        <a:prstGeom prst="roundRect">
          <a:avLst/>
        </a:prstGeom>
        <a:solidFill>
          <a:srgbClr val="3366CC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ts val="288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baseline="0" dirty="0" smtClean="0">
              <a:solidFill>
                <a:schemeClr val="bg1"/>
              </a:solidFill>
              <a:latin typeface="Georgia" pitchFamily="18" charset="0"/>
            </a:rPr>
            <a:t>Актуальність використання ІКТ в </a:t>
          </a:r>
          <a:r>
            <a:rPr lang="uk-UA" sz="2400" b="1" kern="1200" baseline="0" dirty="0" smtClean="0">
              <a:solidFill>
                <a:schemeClr val="bg1"/>
              </a:solidFill>
              <a:latin typeface="Georgia" pitchFamily="18" charset="0"/>
            </a:rPr>
            <a:t>роботі </a:t>
          </a:r>
          <a:r>
            <a:rPr lang="uk-UA" sz="2400" b="1" kern="1200" baseline="0" dirty="0" smtClean="0">
              <a:solidFill>
                <a:schemeClr val="bg1"/>
              </a:solidFill>
              <a:latin typeface="Georgia" pitchFamily="18" charset="0"/>
            </a:rPr>
            <a:t>з дітьми зумовлена пріоритетним завданням освіти, що полягає у забезпеченні         подальшого становлення особистості дитини, розвитку її розумових здібностей , насамперед – у навчанні дітей творчо і самостійно мислити.</a:t>
          </a:r>
          <a:endParaRPr lang="ru-RU" sz="2200" b="0" kern="1200" baseline="0" dirty="0">
            <a:solidFill>
              <a:schemeClr val="bg1"/>
            </a:solidFill>
          </a:endParaRPr>
        </a:p>
      </dsp:txBody>
      <dsp:txXfrm>
        <a:off x="121329" y="553380"/>
        <a:ext cx="8187026" cy="2242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0E614-AD68-44F0-9AB9-1481C119EDA2}">
      <dsp:nvSpPr>
        <dsp:cNvPr id="0" name=""/>
        <dsp:cNvSpPr/>
      </dsp:nvSpPr>
      <dsp:spPr>
        <a:xfrm>
          <a:off x="3046" y="0"/>
          <a:ext cx="1756392" cy="221457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kern="1200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підвищен-ню</a:t>
          </a:r>
          <a:r>
            <a:rPr lang="uk-UA" sz="2000" b="1" kern="1200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якості навчання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54489" y="51443"/>
        <a:ext cx="1653506" cy="2111692"/>
      </dsp:txXfrm>
    </dsp:sp>
    <dsp:sp modelId="{5C220D37-04BA-4180-A470-BB82468549CB}">
      <dsp:nvSpPr>
        <dsp:cNvPr id="0" name=""/>
        <dsp:cNvSpPr/>
      </dsp:nvSpPr>
      <dsp:spPr>
        <a:xfrm>
          <a:off x="2065338" y="0"/>
          <a:ext cx="1780154" cy="221457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>
            <a:latin typeface="Georgia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збільшенню</a:t>
          </a:r>
          <a:r>
            <a:rPr lang="ru-RU" sz="1800" b="1" kern="1200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</a:t>
          </a:r>
          <a:r>
            <a:rPr lang="ru-RU" sz="1800" b="1" kern="1200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продуктив-ності</a:t>
          </a:r>
          <a:r>
            <a:rPr lang="ru-RU" sz="1800" b="1" kern="1200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latin typeface="Georgia" pitchFamily="18" charset="0"/>
          </a:endParaRPr>
        </a:p>
      </dsp:txBody>
      <dsp:txXfrm>
        <a:off x="2117477" y="52139"/>
        <a:ext cx="1675876" cy="2110300"/>
      </dsp:txXfrm>
    </dsp:sp>
    <dsp:sp modelId="{DA175C19-EA20-48B9-80F8-576CF7EC21C5}">
      <dsp:nvSpPr>
        <dsp:cNvPr id="0" name=""/>
        <dsp:cNvSpPr/>
      </dsp:nvSpPr>
      <dsp:spPr>
        <a:xfrm>
          <a:off x="4151392" y="0"/>
          <a:ext cx="2112401" cy="221457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усвідомленому</a:t>
          </a:r>
          <a:r>
            <a:rPr lang="ru-RU" sz="1800" b="1" kern="1200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</a:t>
          </a:r>
          <a:r>
            <a:rPr lang="ru-RU" sz="1800" b="1" kern="1200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засвоєнню</a:t>
          </a:r>
          <a:r>
            <a:rPr lang="ru-RU" sz="1800" b="1" kern="1200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</a:t>
          </a:r>
          <a:r>
            <a:rPr lang="ru-RU" sz="1800" b="1" kern="1200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знань</a:t>
          </a:r>
          <a:r>
            <a:rPr lang="ru-RU" sz="1800" b="1" kern="1200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та </a:t>
          </a:r>
          <a:r>
            <a:rPr lang="ru-RU" sz="1800" b="1" kern="1200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формуванню</a:t>
          </a:r>
          <a:r>
            <a:rPr lang="ru-RU" sz="1800" b="1" kern="1200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</a:t>
          </a:r>
          <a:r>
            <a:rPr lang="ru-RU" sz="1800" b="1" kern="1200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мотивації</a:t>
          </a:r>
          <a:r>
            <a:rPr lang="ru-RU" sz="1800" b="1" kern="1200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до </a:t>
          </a:r>
          <a:r>
            <a:rPr lang="ru-RU" sz="1800" b="1" kern="1200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навчання</a:t>
          </a:r>
          <a:endParaRPr lang="ru-RU" sz="1800" b="1" kern="1200" dirty="0" smtClean="0">
            <a:solidFill>
              <a:schemeClr val="accent4">
                <a:lumMod val="75000"/>
              </a:schemeClr>
            </a:solidFill>
            <a:latin typeface="Georgia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4213262" y="61870"/>
        <a:ext cx="1988661" cy="2090838"/>
      </dsp:txXfrm>
    </dsp:sp>
    <dsp:sp modelId="{B90BF8CA-DF80-45FA-A7D1-657577928734}">
      <dsp:nvSpPr>
        <dsp:cNvPr id="0" name=""/>
        <dsp:cNvSpPr/>
      </dsp:nvSpPr>
      <dsp:spPr>
        <a:xfrm>
          <a:off x="6569694" y="0"/>
          <a:ext cx="1999819" cy="221457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адаптації</a:t>
          </a:r>
          <a:r>
            <a:rPr lang="ru-RU" sz="1800" b="1" kern="1200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</a:t>
          </a:r>
          <a:r>
            <a:rPr lang="ru-RU" sz="1800" b="1" kern="1200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дітей</a:t>
          </a:r>
          <a:r>
            <a:rPr lang="ru-RU" sz="1800" b="1" kern="1200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до </a:t>
          </a:r>
          <a:r>
            <a:rPr lang="ru-RU" sz="1800" b="1" kern="1200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життя</a:t>
          </a:r>
          <a:r>
            <a:rPr lang="ru-RU" sz="1800" b="1" kern="1200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в </a:t>
          </a:r>
          <a:r>
            <a:rPr lang="ru-RU" sz="1800" b="1" kern="1200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інформацій-ному</a:t>
          </a:r>
          <a:r>
            <a:rPr lang="ru-RU" sz="1800" b="1" kern="1200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 </a:t>
          </a:r>
          <a:r>
            <a:rPr lang="ru-RU" sz="1800" b="1" kern="1200" dirty="0" err="1" smtClean="0">
              <a:solidFill>
                <a:schemeClr val="accent4">
                  <a:lumMod val="75000"/>
                </a:schemeClr>
              </a:solidFill>
              <a:latin typeface="Georgia" pitchFamily="18" charset="0"/>
            </a:rPr>
            <a:t>суспільстві</a:t>
          </a:r>
          <a:endParaRPr lang="ru-RU" sz="1800" b="1" kern="1200" dirty="0" smtClean="0">
            <a:solidFill>
              <a:schemeClr val="accent4">
                <a:lumMod val="75000"/>
              </a:schemeClr>
            </a:solidFill>
            <a:latin typeface="Georgia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6628267" y="58573"/>
        <a:ext cx="1882673" cy="20974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1EC69-A83A-49AC-B6A0-82A36F009D84}">
      <dsp:nvSpPr>
        <dsp:cNvPr id="0" name=""/>
        <dsp:cNvSpPr/>
      </dsp:nvSpPr>
      <dsp:spPr>
        <a:xfrm>
          <a:off x="1537282" y="-212833"/>
          <a:ext cx="5378753" cy="5378753"/>
        </a:xfrm>
        <a:prstGeom prst="circularArrow">
          <a:avLst>
            <a:gd name="adj1" fmla="val 5544"/>
            <a:gd name="adj2" fmla="val 330680"/>
            <a:gd name="adj3" fmla="val 13978751"/>
            <a:gd name="adj4" fmla="val 1726372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91C4F-3ABD-4201-BED6-29D66BEBF8DA}">
      <dsp:nvSpPr>
        <dsp:cNvPr id="0" name=""/>
        <dsp:cNvSpPr/>
      </dsp:nvSpPr>
      <dsp:spPr>
        <a:xfrm>
          <a:off x="3079157" y="2289"/>
          <a:ext cx="2295001" cy="765848"/>
        </a:xfrm>
        <a:prstGeom prst="roundRect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створення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матеріально-технічних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умов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3116543" y="39675"/>
        <a:ext cx="2220229" cy="691076"/>
      </dsp:txXfrm>
    </dsp:sp>
    <dsp:sp modelId="{07306FE2-CB08-45D6-9E14-5D5F69A094C3}">
      <dsp:nvSpPr>
        <dsp:cNvPr id="0" name=""/>
        <dsp:cNvSpPr/>
      </dsp:nvSpPr>
      <dsp:spPr>
        <a:xfrm>
          <a:off x="4599154" y="1038913"/>
          <a:ext cx="3064771" cy="765848"/>
        </a:xfrm>
        <a:prstGeom prst="roundRect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000" b="1" kern="1200" dirty="0" smtClean="0">
            <a:solidFill>
              <a:srgbClr val="002060"/>
            </a:solidFill>
            <a:latin typeface="Georgia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ефективного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використання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та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збереження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засобів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інформатизації</a:t>
          </a:r>
          <a:endParaRPr lang="ru-RU" sz="1400" b="1" kern="1200" dirty="0" smtClean="0">
            <a:solidFill>
              <a:srgbClr val="002060"/>
            </a:solidFill>
            <a:latin typeface="Georgia" pitchFamily="18" charset="0"/>
          </a:endParaRPr>
        </a:p>
        <a:p>
          <a:pPr lvl="0" algn="ctr">
            <a:spcBef>
              <a:spcPct val="0"/>
            </a:spcBef>
          </a:pPr>
          <a:endParaRPr lang="ru-RU" sz="700" kern="1200" dirty="0"/>
        </a:p>
      </dsp:txBody>
      <dsp:txXfrm>
        <a:off x="4636540" y="1076299"/>
        <a:ext cx="2989999" cy="691076"/>
      </dsp:txXfrm>
    </dsp:sp>
    <dsp:sp modelId="{29EAFDFD-D4F5-427B-BC3B-BB93C587BB3D}">
      <dsp:nvSpPr>
        <dsp:cNvPr id="0" name=""/>
        <dsp:cNvSpPr/>
      </dsp:nvSpPr>
      <dsp:spPr>
        <a:xfrm>
          <a:off x="4999150" y="2296000"/>
          <a:ext cx="3042438" cy="765848"/>
        </a:xfrm>
        <a:prstGeom prst="roundRect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200" b="1" kern="1200" dirty="0" smtClean="0">
            <a:solidFill>
              <a:srgbClr val="002060"/>
            </a:solidFill>
            <a:latin typeface="Georgia" pitchFamily="18" charset="0"/>
          </a:endParaRPr>
        </a:p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err="1" smtClean="0">
              <a:solidFill>
                <a:srgbClr val="002060"/>
              </a:solidFill>
              <a:latin typeface="Georgia" pitchFamily="18" charset="0"/>
            </a:rPr>
            <a:t>придбання</a:t>
          </a:r>
          <a:r>
            <a:rPr lang="ru-RU" sz="16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Georgia" pitchFamily="18" charset="0"/>
            </a:rPr>
            <a:t>комп’ютерної</a:t>
          </a:r>
          <a:r>
            <a:rPr lang="ru-RU" sz="16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Georgia" pitchFamily="18" charset="0"/>
            </a:rPr>
            <a:t>техніки</a:t>
          </a:r>
          <a:endParaRPr lang="ru-RU" sz="1600" b="1" kern="1200" dirty="0" smtClean="0">
            <a:solidFill>
              <a:srgbClr val="002060"/>
            </a:solidFill>
            <a:latin typeface="Georgia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5036536" y="2333386"/>
        <a:ext cx="2967666" cy="691076"/>
      </dsp:txXfrm>
    </dsp:sp>
    <dsp:sp modelId="{882B1045-2E38-4AAF-93A5-498B353C3F08}">
      <dsp:nvSpPr>
        <dsp:cNvPr id="0" name=""/>
        <dsp:cNvSpPr/>
      </dsp:nvSpPr>
      <dsp:spPr>
        <a:xfrm>
          <a:off x="4750222" y="3438910"/>
          <a:ext cx="2900374" cy="765848"/>
        </a:xfrm>
        <a:prstGeom prst="roundRect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підвищення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кваліфікації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педпрацівників</a:t>
          </a:r>
          <a:endParaRPr lang="ru-RU" sz="1400" b="1" kern="1200" dirty="0" smtClean="0">
            <a:solidFill>
              <a:srgbClr val="002060"/>
            </a:solidFill>
            <a:latin typeface="Georgia" pitchFamily="18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4787608" y="3476296"/>
        <a:ext cx="2825602" cy="691076"/>
      </dsp:txXfrm>
    </dsp:sp>
    <dsp:sp modelId="{7BEFECC0-1CD2-497F-BC6F-30D749F1FF77}">
      <dsp:nvSpPr>
        <dsp:cNvPr id="0" name=""/>
        <dsp:cNvSpPr/>
      </dsp:nvSpPr>
      <dsp:spPr>
        <a:xfrm>
          <a:off x="2519142" y="4398904"/>
          <a:ext cx="3398267" cy="765848"/>
        </a:xfrm>
        <a:prstGeom prst="roundRect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kern="1200" dirty="0" smtClean="0">
            <a:solidFill>
              <a:srgbClr val="002060"/>
            </a:solidFill>
            <a:latin typeface="Georgia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впровадження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в роботу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комп’ютерних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технологій</a:t>
          </a:r>
          <a:endParaRPr lang="ru-RU" sz="1400" b="1" kern="1200" dirty="0" smtClean="0">
            <a:solidFill>
              <a:srgbClr val="002060"/>
            </a:solidFill>
            <a:latin typeface="Georgia" pitchFamily="18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2556528" y="4436290"/>
        <a:ext cx="3323495" cy="691076"/>
      </dsp:txXfrm>
    </dsp:sp>
    <dsp:sp modelId="{DD95BB4A-AABB-4381-A1A6-C14BCE18D046}">
      <dsp:nvSpPr>
        <dsp:cNvPr id="0" name=""/>
        <dsp:cNvSpPr/>
      </dsp:nvSpPr>
      <dsp:spPr>
        <a:xfrm>
          <a:off x="839167" y="3438920"/>
          <a:ext cx="3051430" cy="765848"/>
        </a:xfrm>
        <a:prstGeom prst="roundRect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навчання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інформаційних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технологій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педагогів</a:t>
          </a:r>
          <a:endParaRPr lang="ru-RU" sz="1400" b="1" kern="1200" dirty="0" smtClean="0">
            <a:solidFill>
              <a:srgbClr val="002060"/>
            </a:solidFill>
            <a:latin typeface="Georgia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 dirty="0">
            <a:solidFill>
              <a:srgbClr val="002060"/>
            </a:solidFill>
            <a:latin typeface="Georgia" pitchFamily="18" charset="0"/>
          </a:endParaRPr>
        </a:p>
      </dsp:txBody>
      <dsp:txXfrm>
        <a:off x="876553" y="3476306"/>
        <a:ext cx="2976658" cy="691076"/>
      </dsp:txXfrm>
    </dsp:sp>
    <dsp:sp modelId="{D48A7B38-5A2A-4281-9BFC-293470297F68}">
      <dsp:nvSpPr>
        <dsp:cNvPr id="0" name=""/>
        <dsp:cNvSpPr/>
      </dsp:nvSpPr>
      <dsp:spPr>
        <a:xfrm>
          <a:off x="459532" y="2296000"/>
          <a:ext cx="2946830" cy="765848"/>
        </a:xfrm>
        <a:prstGeom prst="roundRect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формування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і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розвиток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медіатеки</a:t>
          </a:r>
          <a:endParaRPr lang="ru-RU" sz="1400" b="1" kern="1200" dirty="0">
            <a:solidFill>
              <a:srgbClr val="002060"/>
            </a:solidFill>
            <a:latin typeface="Georgia" pitchFamily="18" charset="0"/>
          </a:endParaRPr>
        </a:p>
      </dsp:txBody>
      <dsp:txXfrm>
        <a:off x="496918" y="2333386"/>
        <a:ext cx="2872058" cy="691076"/>
      </dsp:txXfrm>
    </dsp:sp>
    <dsp:sp modelId="{1EBF9E10-A895-45AF-B295-28E731BDE165}">
      <dsp:nvSpPr>
        <dsp:cNvPr id="0" name=""/>
        <dsp:cNvSpPr/>
      </dsp:nvSpPr>
      <dsp:spPr>
        <a:xfrm>
          <a:off x="919161" y="1038916"/>
          <a:ext cx="3064158" cy="765848"/>
        </a:xfrm>
        <a:prstGeom prst="roundRect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ефективне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використання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освітніх</a:t>
          </a:r>
          <a:r>
            <a:rPr lang="ru-RU" sz="1400" b="1" kern="1200" dirty="0" smtClean="0">
              <a:solidFill>
                <a:srgbClr val="002060"/>
              </a:solidFill>
              <a:latin typeface="Georgia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Georgia" pitchFamily="18" charset="0"/>
            </a:rPr>
            <a:t>ресурсів</a:t>
          </a:r>
          <a:endParaRPr lang="ru-RU" sz="1400" b="1" kern="1200" dirty="0">
            <a:solidFill>
              <a:srgbClr val="002060"/>
            </a:solidFill>
            <a:latin typeface="Georgia" pitchFamily="18" charset="0"/>
          </a:endParaRPr>
        </a:p>
      </dsp:txBody>
      <dsp:txXfrm>
        <a:off x="956547" y="1076302"/>
        <a:ext cx="2989386" cy="6910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93EC2-7B5C-4F1E-8FE3-2E58ADD9E3B9}">
      <dsp:nvSpPr>
        <dsp:cNvPr id="0" name=""/>
        <dsp:cNvSpPr/>
      </dsp:nvSpPr>
      <dsp:spPr>
        <a:xfrm>
          <a:off x="0" y="0"/>
          <a:ext cx="7286676" cy="1371609"/>
        </a:xfrm>
        <a:prstGeom prst="roundRect">
          <a:avLst>
            <a:gd name="adj" fmla="val 10000"/>
          </a:avLst>
        </a:prstGeom>
        <a:solidFill>
          <a:srgbClr val="66CCFF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rgbClr val="3366CC"/>
              </a:solidFill>
              <a:latin typeface="Georgia" pitchFamily="18" charset="0"/>
            </a:rPr>
            <a:t>оновлюється зміст освіти</a:t>
          </a:r>
          <a:endParaRPr lang="ru-RU" sz="2400" b="1" kern="1200" dirty="0">
            <a:solidFill>
              <a:srgbClr val="3366CC"/>
            </a:solidFill>
            <a:latin typeface="Georgia" pitchFamily="18" charset="0"/>
          </a:endParaRPr>
        </a:p>
      </dsp:txBody>
      <dsp:txXfrm>
        <a:off x="40173" y="40173"/>
        <a:ext cx="5806602" cy="1291263"/>
      </dsp:txXfrm>
    </dsp:sp>
    <dsp:sp modelId="{79A33A36-128B-41FC-9FBB-A1567D040867}">
      <dsp:nvSpPr>
        <dsp:cNvPr id="0" name=""/>
        <dsp:cNvSpPr/>
      </dsp:nvSpPr>
      <dsp:spPr>
        <a:xfrm>
          <a:off x="642941" y="1600211"/>
          <a:ext cx="7286676" cy="1371609"/>
        </a:xfrm>
        <a:prstGeom prst="roundRect">
          <a:avLst>
            <a:gd name="adj" fmla="val 10000"/>
          </a:avLst>
        </a:prstGeom>
        <a:solidFill>
          <a:srgbClr val="66CCFF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rgbClr val="3366CC"/>
              </a:solidFill>
              <a:latin typeface="Georgia" pitchFamily="18" charset="0"/>
            </a:rPr>
            <a:t>започатковується дистанційне навчання</a:t>
          </a:r>
          <a:endParaRPr lang="ru-RU" sz="3200" b="1" kern="1200" dirty="0">
            <a:solidFill>
              <a:srgbClr val="3366CC"/>
            </a:solidFill>
            <a:latin typeface="Georgia" pitchFamily="18" charset="0"/>
          </a:endParaRPr>
        </a:p>
      </dsp:txBody>
      <dsp:txXfrm>
        <a:off x="683114" y="1640384"/>
        <a:ext cx="5671841" cy="1291263"/>
      </dsp:txXfrm>
    </dsp:sp>
    <dsp:sp modelId="{B5F7E380-81E8-417B-B137-1197C59C4712}">
      <dsp:nvSpPr>
        <dsp:cNvPr id="0" name=""/>
        <dsp:cNvSpPr/>
      </dsp:nvSpPr>
      <dsp:spPr>
        <a:xfrm>
          <a:off x="1285883" y="3200422"/>
          <a:ext cx="7286676" cy="1371609"/>
        </a:xfrm>
        <a:prstGeom prst="roundRect">
          <a:avLst>
            <a:gd name="adj" fmla="val 10000"/>
          </a:avLst>
        </a:prstGeom>
        <a:solidFill>
          <a:srgbClr val="66CCFF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smtClean="0">
              <a:solidFill>
                <a:srgbClr val="3366CC"/>
              </a:solidFill>
              <a:latin typeface="Georgia" pitchFamily="18" charset="0"/>
            </a:rPr>
            <a:t>упроваджуються нові форми спілкування: </a:t>
          </a:r>
          <a:r>
            <a:rPr lang="uk-UA" sz="2400" b="1" kern="1200" dirty="0" err="1" smtClean="0">
              <a:solidFill>
                <a:srgbClr val="3366CC"/>
              </a:solidFill>
              <a:latin typeface="Georgia" pitchFamily="18" charset="0"/>
            </a:rPr>
            <a:t>відеоконференції</a:t>
          </a:r>
          <a:r>
            <a:rPr lang="uk-UA" sz="2400" b="1" kern="1200" dirty="0" smtClean="0">
              <a:solidFill>
                <a:srgbClr val="3366CC"/>
              </a:solidFill>
              <a:latin typeface="Georgia" pitchFamily="18" charset="0"/>
            </a:rPr>
            <a:t>, форуми, </a:t>
          </a:r>
          <a:r>
            <a:rPr lang="uk-UA" sz="2400" b="1" kern="1200" dirty="0" err="1" smtClean="0">
              <a:solidFill>
                <a:srgbClr val="3366CC"/>
              </a:solidFill>
              <a:latin typeface="Georgia" pitchFamily="18" charset="0"/>
            </a:rPr>
            <a:t>веб-семінари</a:t>
          </a:r>
          <a:r>
            <a:rPr lang="uk-UA" sz="2400" b="1" kern="1200" dirty="0" smtClean="0">
              <a:solidFill>
                <a:srgbClr val="3366CC"/>
              </a:solidFill>
              <a:latin typeface="Georgia" pitchFamily="18" charset="0"/>
            </a:rPr>
            <a:t>…</a:t>
          </a:r>
          <a:endParaRPr lang="ru-RU" sz="2400" b="1" kern="1200" dirty="0" smtClean="0">
            <a:solidFill>
              <a:srgbClr val="3366CC"/>
            </a:solidFill>
            <a:latin typeface="Georgia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3366CC"/>
            </a:solidFill>
            <a:latin typeface="Georgia" pitchFamily="18" charset="0"/>
          </a:endParaRPr>
        </a:p>
      </dsp:txBody>
      <dsp:txXfrm>
        <a:off x="1326056" y="3240595"/>
        <a:ext cx="5671841" cy="1291263"/>
      </dsp:txXfrm>
    </dsp:sp>
    <dsp:sp modelId="{6DB2A4C0-6C2C-4DB0-A4EF-BBFF2C9D427F}">
      <dsp:nvSpPr>
        <dsp:cNvPr id="0" name=""/>
        <dsp:cNvSpPr/>
      </dsp:nvSpPr>
      <dsp:spPr>
        <a:xfrm>
          <a:off x="6395129" y="1040137"/>
          <a:ext cx="891546" cy="89154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95727" y="1040137"/>
        <a:ext cx="490350" cy="670888"/>
      </dsp:txXfrm>
    </dsp:sp>
    <dsp:sp modelId="{3FBC61E7-F166-4D38-B03C-8ADD082B0312}">
      <dsp:nvSpPr>
        <dsp:cNvPr id="0" name=""/>
        <dsp:cNvSpPr/>
      </dsp:nvSpPr>
      <dsp:spPr>
        <a:xfrm>
          <a:off x="7038071" y="2631204"/>
          <a:ext cx="891546" cy="89154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238669" y="2631204"/>
        <a:ext cx="490350" cy="670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3286148"/>
          </a:xfrm>
          <a:solidFill>
            <a:srgbClr val="3366CC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Використання</a:t>
            </a:r>
            <a:r>
              <a:rPr lang="ru-RU" sz="31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інформаційно-комунікаційних</a:t>
            </a:r>
            <a:r>
              <a:rPr lang="ru-RU" sz="31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технологій</a:t>
            </a:r>
            <a:r>
              <a:rPr lang="ru-RU" sz="31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(ІКТ)  для </a:t>
            </a:r>
            <a:r>
              <a:rPr lang="ru-RU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підвищення</a:t>
            </a:r>
            <a:r>
              <a:rPr lang="ru-RU" sz="31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професійної</a:t>
            </a:r>
            <a:r>
              <a:rPr lang="ru-RU" sz="31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компетентності</a:t>
            </a:r>
            <a:r>
              <a:rPr lang="ru-RU" sz="31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педагогів</a:t>
            </a:r>
            <a:r>
              <a:rPr lang="ru-RU" sz="31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та </a:t>
            </a:r>
            <a:r>
              <a:rPr lang="ru-RU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необхідність</a:t>
            </a:r>
            <a:r>
              <a:rPr lang="ru-RU" sz="31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у</a:t>
            </a:r>
            <a:r>
              <a:rPr lang="ru-RU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провадження</a:t>
            </a:r>
            <a:r>
              <a:rPr lang="ru-RU" sz="31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їх</a:t>
            </a:r>
            <a:r>
              <a:rPr lang="ru-RU" sz="31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у </a:t>
            </a:r>
            <a:r>
              <a:rPr lang="uk-UA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освітн</a:t>
            </a:r>
            <a:r>
              <a:rPr lang="ru-RU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ій</a:t>
            </a:r>
            <a:r>
              <a:rPr lang="ru-RU" sz="31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роботі</a:t>
            </a:r>
            <a:r>
              <a:rPr lang="ru-RU" sz="31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з</a:t>
            </a:r>
            <a:r>
              <a:rPr lang="ru-RU" sz="31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дітьми</a:t>
            </a:r>
            <a:r>
              <a:rPr lang="ru-RU" sz="31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дошкільного</a:t>
            </a:r>
            <a:r>
              <a:rPr lang="ru-RU" sz="31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віку</a:t>
            </a:r>
            <a:r>
              <a:rPr lang="ru-RU" sz="36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  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4621478"/>
            <a:ext cx="450059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6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Georgia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3366CC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Georgia" pitchFamily="18" charset="0"/>
                <a:ea typeface="+mj-ea"/>
                <a:cs typeface="Times New Roman" pitchFamily="18" charset="0"/>
              </a:rPr>
              <a:t>Консультант КУ «ЦПРПП ВМР»</a:t>
            </a:r>
          </a:p>
          <a:p>
            <a:pPr algn="r"/>
            <a:r>
              <a:rPr lang="ru-RU" sz="2400" b="1" dirty="0">
                <a:solidFill>
                  <a:srgbClr val="3366CC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Georgia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3366CC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Georgia" pitchFamily="18" charset="0"/>
                <a:ea typeface="+mj-ea"/>
                <a:cs typeface="Times New Roman" pitchFamily="18" charset="0"/>
              </a:rPr>
              <a:t>Ніна</a:t>
            </a:r>
            <a:r>
              <a:rPr lang="ru-RU" sz="2400" b="1" dirty="0">
                <a:solidFill>
                  <a:srgbClr val="3366CC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Georgia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3366CC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Georgia" pitchFamily="18" charset="0"/>
                <a:ea typeface="+mj-ea"/>
                <a:cs typeface="Times New Roman" pitchFamily="18" charset="0"/>
              </a:rPr>
              <a:t>Сокиринська</a:t>
            </a:r>
            <a:endParaRPr lang="ru-RU" sz="2400" b="1" dirty="0">
              <a:solidFill>
                <a:srgbClr val="3366CC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573016"/>
            <a:ext cx="85725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(Інформаційне повідомлення)</a:t>
            </a: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lank-form-of-laptop-computer-frame-with-white-background-for-add-template-infographic-or-presentation-and-advertisement-technology-and-object-with-clipping-path_50039-13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12518"/>
            <a:ext cx="8572560" cy="635975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071546"/>
            <a:ext cx="5429288" cy="38576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uk-UA" sz="2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uk-UA" sz="2000" dirty="0" smtClean="0">
                <a:solidFill>
                  <a:srgbClr val="7030A0"/>
                </a:solidFill>
                <a:latin typeface="Georgia" pitchFamily="18" charset="0"/>
                <a:ea typeface="Times New Roman"/>
                <a:cs typeface="Times New Roman"/>
              </a:rPr>
              <a:t>Інформатизація дошкільної освіти</a:t>
            </a:r>
            <a:r>
              <a:rPr lang="uk-UA" sz="2000" dirty="0" smtClean="0">
                <a:latin typeface="Georgia" pitchFamily="18" charset="0"/>
                <a:ea typeface="Times New Roman"/>
                <a:cs typeface="Times New Roman"/>
              </a:rPr>
              <a:t> </a:t>
            </a:r>
            <a:r>
              <a:rPr lang="uk-UA" sz="1800" dirty="0" smtClean="0">
                <a:solidFill>
                  <a:srgbClr val="002060"/>
                </a:solidFill>
                <a:latin typeface="Georgia" pitchFamily="18" charset="0"/>
                <a:ea typeface="Times New Roman"/>
                <a:cs typeface="Times New Roman"/>
              </a:rPr>
              <a:t>– це комплексний, багатоплановий, процес, обумовлений вимогою сучасного суспільства, яке потребує готовності його членів до праці більш продуктивної і творчої, що забезпечується </a:t>
            </a:r>
            <a:r>
              <a:rPr lang="uk-UA" sz="1800" dirty="0" err="1" smtClean="0">
                <a:solidFill>
                  <a:srgbClr val="002060"/>
                </a:solidFill>
                <a:latin typeface="Georgia" pitchFamily="18" charset="0"/>
                <a:ea typeface="Times New Roman"/>
                <a:cs typeface="Times New Roman"/>
              </a:rPr>
              <a:t>науковомісткістю</a:t>
            </a:r>
            <a:r>
              <a:rPr lang="uk-UA" sz="1800" dirty="0" smtClean="0">
                <a:solidFill>
                  <a:srgbClr val="002060"/>
                </a:solidFill>
                <a:latin typeface="Georgia" pitchFamily="18" charset="0"/>
                <a:ea typeface="Times New Roman"/>
                <a:cs typeface="Times New Roman"/>
              </a:rPr>
              <a:t> всіх інформаційних засобів – від персональних комп’ютерів до глобальних зв’язків Інтернету.</a:t>
            </a:r>
            <a:r>
              <a:rPr lang="ru-RU" sz="2000" dirty="0" smtClean="0"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 smtClean="0">
                <a:latin typeface="Calibri"/>
                <a:ea typeface="Times New Roman"/>
                <a:cs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848252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501122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2560" cy="1000132"/>
          </a:xfrm>
          <a:solidFill>
            <a:srgbClr val="3366CC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sz="3100" u="sng" dirty="0" err="1" smtClean="0">
                <a:solidFill>
                  <a:schemeClr val="bg1"/>
                </a:solidFill>
                <a:latin typeface="Georgia" pitchFamily="18" charset="0"/>
              </a:rPr>
              <a:t>Інформатизація</a:t>
            </a:r>
            <a:r>
              <a:rPr lang="ru-RU" sz="3100" u="sng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3100" u="sng" dirty="0" err="1" smtClean="0">
                <a:solidFill>
                  <a:schemeClr val="bg1"/>
                </a:solidFill>
                <a:latin typeface="Georgia" pitchFamily="18" charset="0"/>
              </a:rPr>
              <a:t>дошкільних</a:t>
            </a:r>
            <a:r>
              <a:rPr lang="ru-RU" sz="3100" u="sng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3100" u="sng" dirty="0" err="1" smtClean="0">
                <a:solidFill>
                  <a:schemeClr val="bg1"/>
                </a:solidFill>
                <a:latin typeface="Georgia" pitchFamily="18" charset="0"/>
              </a:rPr>
              <a:t>установ</a:t>
            </a:r>
            <a:r>
              <a:rPr lang="ru-RU" sz="3100" u="sng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3100" u="sng" dirty="0" err="1" smtClean="0">
                <a:solidFill>
                  <a:schemeClr val="bg1"/>
                </a:solidFill>
                <a:latin typeface="Georgia" pitchFamily="18" charset="0"/>
              </a:rPr>
              <a:t>реалізується</a:t>
            </a:r>
            <a:r>
              <a:rPr lang="ru-RU" sz="3100" u="sng" dirty="0" smtClean="0">
                <a:solidFill>
                  <a:schemeClr val="bg1"/>
                </a:solidFill>
                <a:latin typeface="Georgia" pitchFamily="18" charset="0"/>
              </a:rPr>
              <a:t> за такими </a:t>
            </a:r>
            <a:r>
              <a:rPr lang="ru-RU" sz="3100" u="sng" dirty="0" err="1" smtClean="0">
                <a:solidFill>
                  <a:schemeClr val="bg1"/>
                </a:solidFill>
                <a:latin typeface="Georgia" pitchFamily="18" charset="0"/>
              </a:rPr>
              <a:t>напрямами</a:t>
            </a:r>
            <a:r>
              <a:rPr lang="ru-RU" sz="3100" u="sng" dirty="0" smtClean="0">
                <a:solidFill>
                  <a:schemeClr val="bg1"/>
                </a:solidFill>
                <a:latin typeface="Georgia" pitchFamily="18" charset="0"/>
              </a:rPr>
              <a:t>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3" descr="blank-form-of-laptop-computer-frame-with-white-background-for-add-template-infographic-or-presentation-and-advertisement-technology-and-object-with-clipping-path_50039-13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8572560" cy="628654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142984"/>
            <a:ext cx="5429288" cy="38919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700" dirty="0" smtClean="0">
                <a:solidFill>
                  <a:srgbClr val="7030A0"/>
                </a:solidFill>
                <a:latin typeface="Georgia" pitchFamily="18" charset="0"/>
                <a:ea typeface="Times New Roman"/>
                <a:cs typeface="Times New Roman"/>
              </a:rPr>
              <a:t>I</a:t>
            </a:r>
            <a:r>
              <a:rPr lang="uk-UA" sz="2700" dirty="0" err="1" smtClean="0">
                <a:solidFill>
                  <a:srgbClr val="7030A0"/>
                </a:solidFill>
                <a:latin typeface="Georgia" pitchFamily="18" charset="0"/>
                <a:ea typeface="Times New Roman"/>
                <a:cs typeface="Times New Roman"/>
              </a:rPr>
              <a:t>нформаційно-комунікаційні</a:t>
            </a:r>
            <a:r>
              <a:rPr lang="uk-UA" sz="2700" dirty="0" smtClean="0">
                <a:solidFill>
                  <a:srgbClr val="7030A0"/>
                </a:solidFill>
                <a:latin typeface="Georgia" pitchFamily="18" charset="0"/>
                <a:ea typeface="Times New Roman"/>
                <a:cs typeface="Times New Roman"/>
              </a:rPr>
              <a:t> технології </a:t>
            </a:r>
            <a:r>
              <a:rPr lang="uk-UA" sz="2700" dirty="0" smtClean="0">
                <a:solidFill>
                  <a:srgbClr val="002060"/>
                </a:solidFill>
                <a:latin typeface="Georgia" pitchFamily="18" charset="0"/>
                <a:ea typeface="Times New Roman"/>
                <a:cs typeface="Times New Roman"/>
              </a:rPr>
              <a:t>— сукупність методів, засобів і прийомів, що забезпечують пошук, збирання, зберігання, опрацювання та обмін інформацією.</a:t>
            </a:r>
            <a:r>
              <a:rPr lang="ru-RU" sz="2800" dirty="0" smtClean="0">
                <a:latin typeface="Calibri"/>
                <a:ea typeface="Times New Roman"/>
                <a:cs typeface="Times New Roman"/>
              </a:rPr>
              <a:t/>
            </a:r>
            <a:br>
              <a:rPr lang="ru-RU" sz="2800" dirty="0" smtClean="0"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4008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2560" cy="1643074"/>
          </a:xfrm>
          <a:solidFill>
            <a:srgbClr val="3366CC"/>
          </a:solidFill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Georgia" pitchFamily="18" charset="0"/>
                <a:ea typeface="Times New Roman"/>
              </a:rPr>
              <a:t>ІКТ знаходять застосування в багатьох напрямах діяльності</a:t>
            </a:r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928802"/>
          <a:ext cx="857256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blank-form-of-laptop-computer-frame-with-white-background-for-add-template-infographic-or-presentation-and-advertisement-technology-and-object-with-clipping-path_50039-13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722" y="212518"/>
            <a:ext cx="8581558" cy="6431192"/>
          </a:xfrm>
        </p:spPr>
      </p:pic>
      <p:sp>
        <p:nvSpPr>
          <p:cNvPr id="6" name="Прямоугольник 5"/>
          <p:cNvSpPr/>
          <p:nvPr/>
        </p:nvSpPr>
        <p:spPr>
          <a:xfrm>
            <a:off x="1643042" y="1000108"/>
            <a:ext cx="5429288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65176" lvl="0" indent="-265176" algn="ctr">
              <a:spcBef>
                <a:spcPts val="250"/>
              </a:spcBef>
              <a:buClr>
                <a:srgbClr val="2DA2BF"/>
              </a:buClr>
              <a:buSzPct val="80000"/>
            </a:pPr>
            <a:r>
              <a:rPr lang="uk-UA" sz="2800" b="1" dirty="0" smtClean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Навчання педагогів комп'ютерній грамотності </a:t>
            </a:r>
            <a:r>
              <a:rPr lang="uk-UA" sz="2800" b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– одна із найактуальніших проблем, яку необхідно вирішити на сучасному етапі побудови інформаційного </a:t>
            </a:r>
            <a:r>
              <a:rPr lang="uk-UA" sz="2800" b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суспільства</a:t>
            </a:r>
            <a:r>
              <a:rPr lang="uk-UA" sz="2800" b="1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.</a:t>
            </a:r>
            <a:r>
              <a:rPr lang="uk-UA" sz="2800" b="1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blank-form-of-laptop-computer-frame-with-white-background-for-add-template-infographic-or-presentation-and-advertisement-technology-and-object-with-clipping-path_50039-13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8572560" cy="6215106"/>
          </a:xfrm>
        </p:spPr>
      </p:pic>
      <p:sp>
        <p:nvSpPr>
          <p:cNvPr id="5" name="Прямоугольник 4"/>
          <p:cNvSpPr/>
          <p:nvPr/>
        </p:nvSpPr>
        <p:spPr>
          <a:xfrm>
            <a:off x="1643042" y="1000108"/>
            <a:ext cx="5429288" cy="39703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sz="2400" b="1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0070C0"/>
                </a:solidFill>
                <a:latin typeface="Georgia" pitchFamily="18" charset="0"/>
              </a:rPr>
              <a:t>«</a:t>
            </a:r>
            <a:r>
              <a:rPr lang="ru-RU" sz="2400" b="1" i="1" dirty="0" err="1" smtClean="0">
                <a:solidFill>
                  <a:srgbClr val="0070C0"/>
                </a:solidFill>
                <a:latin typeface="Georgia" pitchFamily="18" charset="0"/>
              </a:rPr>
              <a:t>Кожен</a:t>
            </a:r>
            <a:r>
              <a:rPr lang="ru-RU" sz="2400" b="1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  <a:latin typeface="Georgia" pitchFamily="18" charset="0"/>
              </a:rPr>
              <a:t>учасник</a:t>
            </a:r>
            <a:r>
              <a:rPr lang="ru-RU" sz="2400" b="1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  <a:latin typeface="Georgia" pitchFamily="18" charset="0"/>
              </a:rPr>
              <a:t>освітнього</a:t>
            </a:r>
            <a:r>
              <a:rPr lang="ru-RU" sz="2400" b="1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  <a:latin typeface="Georgia" pitchFamily="18" charset="0"/>
              </a:rPr>
              <a:t>процесу</a:t>
            </a:r>
            <a:r>
              <a:rPr lang="ru-RU" sz="2400" b="1" i="1" dirty="0" smtClean="0">
                <a:solidFill>
                  <a:srgbClr val="0070C0"/>
                </a:solidFill>
                <a:latin typeface="Georgia" pitchFamily="18" charset="0"/>
              </a:rPr>
              <a:t> сам </a:t>
            </a:r>
            <a:r>
              <a:rPr lang="ru-RU" sz="2400" b="1" i="1" dirty="0" err="1" smtClean="0">
                <a:solidFill>
                  <a:srgbClr val="0070C0"/>
                </a:solidFill>
                <a:latin typeface="Georgia" pitchFamily="18" charset="0"/>
              </a:rPr>
              <a:t>вирішує</a:t>
            </a:r>
            <a:r>
              <a:rPr lang="ru-RU" sz="2400" b="1" i="1" dirty="0" smtClean="0">
                <a:solidFill>
                  <a:srgbClr val="0070C0"/>
                </a:solidFill>
                <a:latin typeface="Georgia" pitchFamily="18" charset="0"/>
              </a:rPr>
              <a:t>,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2400" b="1" i="1" dirty="0" err="1" smtClean="0">
                <a:solidFill>
                  <a:srgbClr val="0070C0"/>
                </a:solidFill>
                <a:latin typeface="Georgia" pitchFamily="18" charset="0"/>
              </a:rPr>
              <a:t>йти</a:t>
            </a:r>
            <a:r>
              <a:rPr lang="ru-RU" sz="2400" b="1" i="1" dirty="0" smtClean="0">
                <a:solidFill>
                  <a:srgbClr val="0070C0"/>
                </a:solidFill>
                <a:latin typeface="Georgia" pitchFamily="18" charset="0"/>
              </a:rPr>
              <a:t> в ногу </a:t>
            </a:r>
            <a:r>
              <a:rPr lang="ru-RU" sz="2400" b="1" i="1" dirty="0" err="1" smtClean="0">
                <a:solidFill>
                  <a:srgbClr val="0070C0"/>
                </a:solidFill>
                <a:latin typeface="Georgia" pitchFamily="18" charset="0"/>
              </a:rPr>
              <a:t>з</a:t>
            </a:r>
            <a:r>
              <a:rPr lang="ru-RU" sz="2400" b="1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  <a:latin typeface="Georgia" pitchFamily="18" charset="0"/>
              </a:rPr>
              <a:t>майбутнім</a:t>
            </a:r>
            <a:r>
              <a:rPr lang="ru-RU" sz="2400" b="1" i="1" dirty="0" smtClean="0">
                <a:solidFill>
                  <a:srgbClr val="0070C0"/>
                </a:solidFill>
                <a:latin typeface="Georgia" pitchFamily="18" charset="0"/>
              </a:rPr>
              <a:t>, </a:t>
            </a:r>
            <a:r>
              <a:rPr lang="ru-RU" sz="2400" b="1" i="1" dirty="0" err="1" smtClean="0">
                <a:solidFill>
                  <a:srgbClr val="0070C0"/>
                </a:solidFill>
                <a:latin typeface="Georgia" pitchFamily="18" charset="0"/>
              </a:rPr>
              <a:t>або</a:t>
            </a:r>
            <a:r>
              <a:rPr lang="ru-RU" sz="2400" b="1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  <a:latin typeface="Georgia" pitchFamily="18" charset="0"/>
              </a:rPr>
              <a:t>крокувати</a:t>
            </a:r>
            <a:r>
              <a:rPr lang="ru-RU" sz="2400" b="1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  <a:latin typeface="Georgia" pitchFamily="18" charset="0"/>
              </a:rPr>
              <a:t>п'ятами</a:t>
            </a:r>
            <a:r>
              <a:rPr lang="ru-RU" sz="2400" b="1" i="1" dirty="0" smtClean="0">
                <a:solidFill>
                  <a:srgbClr val="0070C0"/>
                </a:solidFill>
                <a:latin typeface="Georgia" pitchFamily="18" charset="0"/>
              </a:rPr>
              <a:t> назад»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</a:t>
            </a:r>
          </a:p>
          <a:p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                             </a:t>
            </a:r>
          </a:p>
          <a:p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                                </a:t>
            </a:r>
          </a:p>
          <a:p>
            <a:pPr algn="r"/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latin typeface="Georgia" pitchFamily="18" charset="0"/>
              </a:rPr>
              <a:t>Анатолій</a:t>
            </a:r>
            <a:r>
              <a:rPr lang="ru-RU" sz="2400" b="1" i="1" dirty="0" smtClean="0">
                <a:latin typeface="Georgia" pitchFamily="18" charset="0"/>
              </a:rPr>
              <a:t> </a:t>
            </a:r>
            <a:r>
              <a:rPr lang="ru-RU" sz="2400" b="1" i="1" dirty="0" err="1" smtClean="0">
                <a:latin typeface="Georgia" pitchFamily="18" charset="0"/>
              </a:rPr>
              <a:t>Гін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21510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en-US" b="1" dirty="0" smtClean="0">
                <a:latin typeface="Georgia" pitchFamily="18" charset="0"/>
              </a:rPr>
              <a:t>   </a:t>
            </a:r>
            <a:r>
              <a:rPr lang="ru-RU" b="1" dirty="0" err="1" smtClean="0">
                <a:latin typeface="Georgia" pitchFamily="18" charset="0"/>
              </a:rPr>
              <a:t>Використання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інформаційно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комунікаційних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технологій</a:t>
            </a:r>
            <a:r>
              <a:rPr lang="ru-RU" b="1" dirty="0" smtClean="0">
                <a:latin typeface="Georgia" pitchFamily="18" charset="0"/>
              </a:rPr>
              <a:t> (ІКТ) в </a:t>
            </a:r>
            <a:r>
              <a:rPr lang="uk-UA" b="1" dirty="0" smtClean="0">
                <a:latin typeface="Georgia" pitchFamily="18" charset="0"/>
              </a:rPr>
              <a:t>дошкільному закладі</a:t>
            </a:r>
            <a:r>
              <a:rPr lang="ru-RU" b="1" dirty="0" smtClean="0">
                <a:latin typeface="Georgia" pitchFamily="18" charset="0"/>
              </a:rPr>
              <a:t> - </a:t>
            </a:r>
            <a:r>
              <a:rPr lang="ru-RU" b="1" dirty="0" err="1" smtClean="0">
                <a:latin typeface="Georgia" pitchFamily="18" charset="0"/>
              </a:rPr>
              <a:t>це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необхідність</a:t>
            </a:r>
            <a:r>
              <a:rPr lang="ru-RU" b="1" dirty="0" smtClean="0">
                <a:latin typeface="Georgia" pitchFamily="18" charset="0"/>
              </a:rPr>
              <a:t>, продиктована </a:t>
            </a:r>
            <a:r>
              <a:rPr lang="ru-RU" b="1" dirty="0" err="1" smtClean="0">
                <a:latin typeface="Georgia" pitchFamily="18" charset="0"/>
              </a:rPr>
              <a:t>сьогоднішнім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рівнем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розвитку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освіти</a:t>
            </a:r>
            <a:r>
              <a:rPr lang="ru-RU" b="1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49" name="Picture 1" descr="E:\фони для презентацій\computers-23-810x2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214686"/>
            <a:ext cx="771525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blank-form-of-laptop-computer-frame-with-white-background-for-add-template-infographic-or-presentation-and-advertisement-technology-and-object-with-clipping-path_50039-13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8572559" cy="6286544"/>
          </a:xfrm>
        </p:spPr>
      </p:pic>
      <p:pic>
        <p:nvPicPr>
          <p:cNvPr id="7" name="Содержимое 3" descr="unname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1142984"/>
            <a:ext cx="4762500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E:\фони для презентацій\0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580619" y="357166"/>
            <a:ext cx="2134784" cy="2143140"/>
          </a:xfrm>
          <a:prstGeom prst="rect">
            <a:avLst/>
          </a:prstGeom>
          <a:noFill/>
        </p:spPr>
      </p:pic>
      <p:graphicFrame>
        <p:nvGraphicFramePr>
          <p:cNvPr id="7" name="Схема 6"/>
          <p:cNvGraphicFramePr/>
          <p:nvPr/>
        </p:nvGraphicFramePr>
        <p:xfrm>
          <a:off x="285720" y="1714488"/>
          <a:ext cx="6286544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5720" y="285728"/>
            <a:ext cx="6286544" cy="954107"/>
          </a:xfrm>
          <a:prstGeom prst="rect">
            <a:avLst/>
          </a:prstGeom>
          <a:solidFill>
            <a:srgbClr val="3366CC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uk-UA" sz="2800" b="1" dirty="0" smtClean="0">
                <a:solidFill>
                  <a:srgbClr val="FFFFFF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Застосування ІКТ для показу мультимедійних презентацій: </a:t>
            </a:r>
            <a:endParaRPr lang="ru-RU" sz="2800" b="1" dirty="0">
              <a:solidFill>
                <a:srgbClr val="FFFFFF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4357694"/>
            <a:ext cx="8429684" cy="1815882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3366CC"/>
                </a:solidFill>
                <a:latin typeface="Georgia" pitchFamily="18" charset="0"/>
              </a:rPr>
              <a:t>Використання</a:t>
            </a:r>
            <a:r>
              <a:rPr lang="ru-RU" sz="2800" b="1" dirty="0" smtClean="0">
                <a:solidFill>
                  <a:srgbClr val="3366CC"/>
                </a:solidFill>
                <a:latin typeface="Georgia" pitchFamily="18" charset="0"/>
              </a:rPr>
              <a:t> </a:t>
            </a:r>
            <a:r>
              <a:rPr lang="ru-RU" sz="2800" b="1" dirty="0" err="1" smtClean="0">
                <a:solidFill>
                  <a:srgbClr val="3366CC"/>
                </a:solidFill>
                <a:latin typeface="Georgia" pitchFamily="18" charset="0"/>
              </a:rPr>
              <a:t>інформаційно-комп’ютерних</a:t>
            </a:r>
            <a:r>
              <a:rPr lang="ru-RU" sz="2800" b="1" dirty="0" smtClean="0">
                <a:solidFill>
                  <a:srgbClr val="3366CC"/>
                </a:solidFill>
                <a:latin typeface="Georgia" pitchFamily="18" charset="0"/>
              </a:rPr>
              <a:t> </a:t>
            </a:r>
            <a:r>
              <a:rPr lang="ru-RU" sz="2800" b="1" dirty="0" err="1" smtClean="0">
                <a:solidFill>
                  <a:srgbClr val="3366CC"/>
                </a:solidFill>
                <a:latin typeface="Georgia" pitchFamily="18" charset="0"/>
              </a:rPr>
              <a:t>технологій</a:t>
            </a:r>
            <a:r>
              <a:rPr lang="ru-RU" sz="2800" b="1" dirty="0" smtClean="0">
                <a:solidFill>
                  <a:srgbClr val="3366CC"/>
                </a:solidFill>
                <a:latin typeface="Georgia" pitchFamily="18" charset="0"/>
              </a:rPr>
              <a:t> </a:t>
            </a:r>
            <a:r>
              <a:rPr lang="uk-UA" sz="2800" b="1" dirty="0" smtClean="0">
                <a:solidFill>
                  <a:srgbClr val="3366CC"/>
                </a:solidFill>
                <a:latin typeface="Georgia" pitchFamily="18" charset="0"/>
              </a:rPr>
              <a:t>у</a:t>
            </a:r>
            <a:r>
              <a:rPr lang="ru-RU" sz="2800" b="1" dirty="0" smtClean="0">
                <a:solidFill>
                  <a:srgbClr val="3366CC"/>
                </a:solidFill>
                <a:latin typeface="Georgia" pitchFamily="18" charset="0"/>
              </a:rPr>
              <a:t> </a:t>
            </a:r>
            <a:r>
              <a:rPr lang="ru-RU" sz="2800" b="1" dirty="0" err="1" smtClean="0">
                <a:solidFill>
                  <a:srgbClr val="3366CC"/>
                </a:solidFill>
                <a:latin typeface="Georgia" pitchFamily="18" charset="0"/>
              </a:rPr>
              <a:t>дошкільній</a:t>
            </a:r>
            <a:r>
              <a:rPr lang="ru-RU" sz="2800" b="1" dirty="0" smtClean="0">
                <a:solidFill>
                  <a:srgbClr val="3366CC"/>
                </a:solidFill>
                <a:latin typeface="Georgia" pitchFamily="18" charset="0"/>
              </a:rPr>
              <a:t> </a:t>
            </a:r>
            <a:r>
              <a:rPr lang="ru-RU" sz="2800" b="1" dirty="0" err="1" smtClean="0">
                <a:solidFill>
                  <a:srgbClr val="3366CC"/>
                </a:solidFill>
                <a:latin typeface="Georgia" pitchFamily="18" charset="0"/>
              </a:rPr>
              <a:t>освіті</a:t>
            </a:r>
            <a:r>
              <a:rPr lang="ru-RU" sz="2800" b="1" dirty="0" smtClean="0">
                <a:solidFill>
                  <a:srgbClr val="3366CC"/>
                </a:solidFill>
                <a:latin typeface="Georgia" pitchFamily="18" charset="0"/>
              </a:rPr>
              <a:t> </a:t>
            </a:r>
            <a:r>
              <a:rPr lang="ru-RU" sz="2800" b="1" dirty="0" err="1" smtClean="0">
                <a:solidFill>
                  <a:srgbClr val="3366CC"/>
                </a:solidFill>
                <a:latin typeface="Georgia" pitchFamily="18" charset="0"/>
              </a:rPr>
              <a:t>дозволяє</a:t>
            </a:r>
            <a:r>
              <a:rPr lang="ru-RU" sz="2800" b="1" dirty="0" smtClean="0">
                <a:solidFill>
                  <a:srgbClr val="3366CC"/>
                </a:solidFill>
                <a:latin typeface="Georgia" pitchFamily="18" charset="0"/>
              </a:rPr>
              <a:t> </a:t>
            </a:r>
            <a:r>
              <a:rPr lang="ru-RU" sz="2800" b="1" dirty="0" err="1" smtClean="0">
                <a:solidFill>
                  <a:srgbClr val="3366CC"/>
                </a:solidFill>
                <a:latin typeface="Georgia" pitchFamily="18" charset="0"/>
              </a:rPr>
              <a:t>розширити</a:t>
            </a:r>
            <a:r>
              <a:rPr lang="ru-RU" sz="2800" b="1" dirty="0" smtClean="0">
                <a:solidFill>
                  <a:srgbClr val="3366CC"/>
                </a:solidFill>
                <a:latin typeface="Georgia" pitchFamily="18" charset="0"/>
              </a:rPr>
              <a:t> </a:t>
            </a:r>
            <a:r>
              <a:rPr lang="ru-RU" sz="2800" b="1" dirty="0" err="1" smtClean="0">
                <a:solidFill>
                  <a:srgbClr val="3366CC"/>
                </a:solidFill>
                <a:latin typeface="Georgia" pitchFamily="18" charset="0"/>
              </a:rPr>
              <a:t>творчі</a:t>
            </a:r>
            <a:r>
              <a:rPr lang="ru-RU" sz="2800" b="1" dirty="0" smtClean="0">
                <a:solidFill>
                  <a:srgbClr val="3366CC"/>
                </a:solidFill>
                <a:latin typeface="Georgia" pitchFamily="18" charset="0"/>
              </a:rPr>
              <a:t> </a:t>
            </a:r>
            <a:r>
              <a:rPr lang="ru-RU" sz="2800" b="1" dirty="0" err="1" smtClean="0">
                <a:solidFill>
                  <a:srgbClr val="3366CC"/>
                </a:solidFill>
                <a:latin typeface="Georgia" pitchFamily="18" charset="0"/>
              </a:rPr>
              <a:t>можливості</a:t>
            </a:r>
            <a:r>
              <a:rPr lang="ru-RU" sz="2800" b="1" dirty="0" smtClean="0">
                <a:solidFill>
                  <a:srgbClr val="3366CC"/>
                </a:solidFill>
                <a:latin typeface="Georgia" pitchFamily="18" charset="0"/>
              </a:rPr>
              <a:t> педагога.</a:t>
            </a:r>
          </a:p>
        </p:txBody>
      </p:sp>
      <p:pic>
        <p:nvPicPr>
          <p:cNvPr id="1026" name="Picture 2" descr="E:\фони для презентацій\скачанные файлы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2357430"/>
            <a:ext cx="2214578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357158" y="357166"/>
          <a:ext cx="8429684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69" name="Picture 1" descr="E:\фони для презентацій\blank-form-of-laptop-computer-frame-with-white-background-for-add-template-infographic-or-presentation-and-advertisement-technology-and-object-with-clipping-path_50039-136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2976" y="2285992"/>
            <a:ext cx="6500858" cy="4214842"/>
          </a:xfrm>
          <a:prstGeom prst="rect">
            <a:avLst/>
          </a:prstGeom>
          <a:noFill/>
        </p:spPr>
      </p:pic>
      <p:pic>
        <p:nvPicPr>
          <p:cNvPr id="5" name="Содержимое 4" descr="unnamed.jpg"/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2214546" y="2786058"/>
            <a:ext cx="4071966" cy="257176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282924939"/>
              </p:ext>
            </p:extLst>
          </p:nvPr>
        </p:nvGraphicFramePr>
        <p:xfrm>
          <a:off x="357158" y="188640"/>
          <a:ext cx="842968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12976"/>
            <a:ext cx="3305944" cy="330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664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lank-form-of-laptop-computer-frame-with-white-background-for-add-template-infographic-or-presentation-and-advertisement-technology-and-object-with-clipping-path_50039-13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12518"/>
            <a:ext cx="8572560" cy="635975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071546"/>
            <a:ext cx="5429288" cy="38576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uk-UA" sz="2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uk-UA" sz="2000" dirty="0">
                <a:solidFill>
                  <a:srgbClr val="7030A0"/>
                </a:solidFill>
                <a:latin typeface="Georgia" pitchFamily="18" charset="0"/>
                <a:ea typeface="Times New Roman"/>
                <a:cs typeface="Times New Roman"/>
              </a:rPr>
              <a:t>ІКТ </a:t>
            </a:r>
            <a:r>
              <a:rPr lang="uk-UA" sz="2000" dirty="0">
                <a:solidFill>
                  <a:srgbClr val="002060"/>
                </a:solidFill>
                <a:latin typeface="Georgia" pitchFamily="18" charset="0"/>
                <a:ea typeface="Times New Roman"/>
                <a:cs typeface="Times New Roman"/>
              </a:rPr>
              <a:t>дає змогу підвищити інтерактивність освітньої системи в дошкільних закладах, перейти від </a:t>
            </a:r>
            <a:r>
              <a:rPr lang="uk-UA" sz="2000" dirty="0" err="1">
                <a:solidFill>
                  <a:srgbClr val="002060"/>
                </a:solidFill>
                <a:latin typeface="Georgia" pitchFamily="18" charset="0"/>
                <a:ea typeface="Times New Roman"/>
                <a:cs typeface="Times New Roman"/>
              </a:rPr>
              <a:t>пояснювально</a:t>
            </a:r>
            <a:r>
              <a:rPr lang="uk-UA" sz="2000" dirty="0">
                <a:solidFill>
                  <a:srgbClr val="002060"/>
                </a:solidFill>
                <a:latin typeface="Georgia" pitchFamily="18" charset="0"/>
                <a:ea typeface="Times New Roman"/>
                <a:cs typeface="Times New Roman"/>
              </a:rPr>
              <a:t> – ілюстративного способу навчання до діяльнісного, за якого дитина стає активним суб’єктом, а не пасивним об’єктом педагогічної дії.</a:t>
            </a:r>
            <a:br>
              <a:rPr lang="uk-UA" sz="2000" dirty="0">
                <a:solidFill>
                  <a:srgbClr val="002060"/>
                </a:solidFill>
                <a:latin typeface="Georgia" pitchFamily="18" charset="0"/>
                <a:ea typeface="Times New Roman"/>
                <a:cs typeface="Times New Roman"/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2560" cy="785818"/>
          </a:xfrm>
          <a:solidFill>
            <a:srgbClr val="3366CC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FFFF"/>
                </a:solidFill>
                <a:latin typeface="Georgia" pitchFamily="18" charset="0"/>
              </a:rPr>
              <a:t>Застосування ІКТ </a:t>
            </a:r>
            <a:r>
              <a:rPr lang="ru-RU" b="1" dirty="0" err="1" smtClean="0">
                <a:solidFill>
                  <a:srgbClr val="FFFFFF"/>
                </a:solidFill>
                <a:latin typeface="Georgia" pitchFamily="18" charset="0"/>
              </a:rPr>
              <a:t>сприяє</a:t>
            </a:r>
            <a:r>
              <a:rPr lang="ru-RU" b="1" dirty="0" smtClean="0">
                <a:solidFill>
                  <a:srgbClr val="FFFFFF"/>
                </a:solidFill>
                <a:latin typeface="Georgia" pitchFamily="18" charset="0"/>
              </a:rPr>
              <a:t> </a:t>
            </a:r>
            <a:r>
              <a:rPr lang="uk-UA" b="1" dirty="0" smtClean="0">
                <a:solidFill>
                  <a:srgbClr val="FFFFFF"/>
                </a:solidFill>
                <a:latin typeface="Georgia" pitchFamily="18" charset="0"/>
              </a:rPr>
              <a:t>:</a:t>
            </a:r>
            <a:endParaRPr lang="ru-RU" b="1" dirty="0">
              <a:solidFill>
                <a:srgbClr val="FFFFFF"/>
              </a:solidFill>
              <a:latin typeface="Georgia" pitchFamily="18" charset="0"/>
            </a:endParaRPr>
          </a:p>
        </p:txBody>
      </p:sp>
      <p:pic>
        <p:nvPicPr>
          <p:cNvPr id="6145" name="Picture 1" descr="E:\фони для презентацій\stem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429000"/>
            <a:ext cx="8358246" cy="2714644"/>
          </a:xfrm>
          <a:prstGeom prst="rect">
            <a:avLst/>
          </a:prstGeom>
          <a:noFill/>
        </p:spPr>
      </p:pic>
      <p:graphicFrame>
        <p:nvGraphicFramePr>
          <p:cNvPr id="9" name="Схема 8"/>
          <p:cNvGraphicFramePr/>
          <p:nvPr/>
        </p:nvGraphicFramePr>
        <p:xfrm>
          <a:off x="285720" y="1142984"/>
          <a:ext cx="8572560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1061</TotalTime>
  <Words>269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           Використання інформаційно-комунікаційних технологій (ІКТ)  для підвищення професійної компетентності педагогів та необхідність упровадження їх у освітній роботі з дітьми дошкільного віку      </vt:lpstr>
      <vt:lpstr>Слайд 2</vt:lpstr>
      <vt:lpstr>Слайд 3</vt:lpstr>
      <vt:lpstr>Слайд 4</vt:lpstr>
      <vt:lpstr>Слайд 5</vt:lpstr>
      <vt:lpstr>Слайд 6</vt:lpstr>
      <vt:lpstr>Слайд 7</vt:lpstr>
      <vt:lpstr> ІКТ дає змогу підвищити інтерактивність освітньої системи в дошкільних закладах, перейти від пояснювально – ілюстративного способу навчання до діяльнісного, за якого дитина стає активним суб’єктом, а не пасивним об’єктом педагогічної дії. </vt:lpstr>
      <vt:lpstr>Застосування ІКТ сприяє :</vt:lpstr>
      <vt:lpstr> Інформатизація дошкільної освіти – це комплексний, багатоплановий, процес, обумовлений вимогою сучасного суспільства, яке потребує готовності його членів до праці більш продуктивної і творчої, що забезпечується науковомісткістю всіх інформаційних засобів – від персональних комп’ютерів до глобальних зв’язків Інтернету. </vt:lpstr>
      <vt:lpstr>           Інформатизація дошкільних установ реалізується за такими напрямами:</vt:lpstr>
      <vt:lpstr>Iнформаційно-комунікаційні технології — сукупність методів, засобів і прийомів, що забезпечують пошук, збирання, зберігання, опрацювання та обмін інформацією. </vt:lpstr>
      <vt:lpstr>ІКТ знаходять застосування в багатьох напрямах діяльності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Використання інформаційно-комунікаційних технологій (ІКТ)  для підвищення професійної компетентності педагогів та необхідність впровадження їх у освітній роботі з дітьми дошкільного віку </dc:title>
  <cp:lastModifiedBy>User</cp:lastModifiedBy>
  <cp:revision>109</cp:revision>
  <dcterms:modified xsi:type="dcterms:W3CDTF">2021-03-01T15:02:55Z</dcterms:modified>
</cp:coreProperties>
</file>